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13" r:id="rId7"/>
    <p:sldMasterId id="2147483726" r:id="rId8"/>
    <p:sldMasterId id="2147483738" r:id="rId9"/>
    <p:sldMasterId id="2147483751" r:id="rId10"/>
  </p:sldMasterIdLst>
  <p:notesMasterIdLst>
    <p:notesMasterId r:id="rId12"/>
  </p:notesMasterIdLst>
  <p:sldIdLst>
    <p:sldId id="281" r:id="rId11"/>
    <p:sldId id="667" r:id="rId13"/>
    <p:sldId id="665" r:id="rId14"/>
    <p:sldId id="701" r:id="rId15"/>
    <p:sldId id="738" r:id="rId16"/>
    <p:sldId id="703" r:id="rId17"/>
    <p:sldId id="704" r:id="rId18"/>
    <p:sldId id="719" r:id="rId19"/>
    <p:sldId id="720" r:id="rId20"/>
    <p:sldId id="677" r:id="rId21"/>
    <p:sldId id="676" r:id="rId22"/>
    <p:sldId id="678" r:id="rId23"/>
    <p:sldId id="679" r:id="rId24"/>
    <p:sldId id="680" r:id="rId25"/>
    <p:sldId id="684" r:id="rId26"/>
    <p:sldId id="576" r:id="rId27"/>
    <p:sldId id="714" r:id="rId28"/>
    <p:sldId id="717" r:id="rId29"/>
    <p:sldId id="709" r:id="rId30"/>
    <p:sldId id="694" r:id="rId31"/>
    <p:sldId id="695" r:id="rId32"/>
    <p:sldId id="696" r:id="rId33"/>
    <p:sldId id="698" r:id="rId34"/>
    <p:sldId id="712" r:id="rId35"/>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8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F4C"/>
    <a:srgbClr val="62B122"/>
    <a:srgbClr val="FF6600"/>
    <a:srgbClr val="468676"/>
    <a:srgbClr val="184756"/>
    <a:srgbClr val="23806D"/>
    <a:srgbClr val="194756"/>
    <a:srgbClr val="FF4D54"/>
    <a:srgbClr val="271AA2"/>
    <a:srgbClr val="290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2" autoAdjust="0"/>
    <p:restoredTop sz="98887" autoAdjust="0"/>
  </p:normalViewPr>
  <p:slideViewPr>
    <p:cSldViewPr showGuides="1">
      <p:cViewPr varScale="1">
        <p:scale>
          <a:sx n="148" d="100"/>
          <a:sy n="148" d="100"/>
        </p:scale>
        <p:origin x="126" y="192"/>
      </p:cViewPr>
      <p:guideLst>
        <p:guide orient="horz" pos="1608"/>
        <p:guide pos="2860"/>
      </p:guideLst>
    </p:cSldViewPr>
  </p:slideViewPr>
  <p:notesTextViewPr>
    <p:cViewPr>
      <p:scale>
        <a:sx n="1" d="1"/>
        <a:sy n="1" d="1"/>
      </p:scale>
      <p:origin x="0" y="0"/>
    </p:cViewPr>
  </p:notesTextViewPr>
  <p:sorterViewPr>
    <p:cViewPr>
      <p:scale>
        <a:sx n="66" d="100"/>
        <a:sy n="66" d="100"/>
      </p:scale>
      <p:origin x="0" y="5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gs" Target="tags/tag4.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557B0-E93F-4311-89AF-EB9A6073FE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746C5-338F-4BB5-AB73-02AB8338D4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F746C5-338F-4BB5-AB73-02AB8338D4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3"/>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150938"/>
            <a:ext cx="4040188"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1" y="1631952"/>
            <a:ext cx="4040188"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0938"/>
            <a:ext cx="4041775"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952"/>
            <a:ext cx="4041775"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5BE91DD-ED1F-3444-BFB3-55D83D87CFD4}" type="datetime1">
              <a:rPr lang="zh-CN" altLang="en-US"/>
            </a:fld>
            <a:endParaRPr lang="zh-CN" altLang="en-US" sz="750"/>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7FC4664-719C-DA4E-9814-193AE41300C5}" type="slidenum">
              <a:rPr lang="zh-CN" altLang="en-US"/>
            </a:fld>
            <a:endParaRPr lang="zh-CN" altLang="en-US" sz="750"/>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EDE9D19A-E7F4-BD40-BD16-94BDCFE7C1F8}" type="datetime1">
              <a:rPr lang="zh-CN" altLang="en-US"/>
            </a:fld>
            <a:endParaRPr lang="zh-CN" altLang="en-US" sz="750"/>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DF5FA68A-A65B-3844-B654-60BDE3AB0C00}" type="slidenum">
              <a:rPr lang="zh-CN" altLang="en-US"/>
            </a:fld>
            <a:endParaRPr lang="zh-CN" altLang="en-US" sz="750"/>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CFE9A12-29A3-624E-B616-C2FA5CA63077}" type="datetime1">
              <a:rPr lang="zh-CN" altLang="en-US"/>
            </a:fld>
            <a:endParaRPr lang="zh-CN" altLang="en-US" sz="750"/>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E90ED11-09AA-514E-9F5C-A5AD07031BC0}" type="slidenum">
              <a:rPr lang="zh-CN" altLang="en-US"/>
            </a:fld>
            <a:endParaRPr lang="zh-CN" altLang="en-US" sz="750"/>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90"/>
            <a:ext cx="3008313" cy="871537"/>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0"/>
            <a:ext cx="5111751" cy="43894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5"/>
            <a:ext cx="3008313" cy="3517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1E0ECFC-E72B-E245-BD92-40B31A656090}" type="datetime1">
              <a:rPr lang="zh-CN" altLang="en-US"/>
            </a:fld>
            <a:endParaRPr lang="zh-CN" altLang="en-US" sz="75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20AF53-F2F2-144B-BD2A-F194D4AC8B29}" type="slidenum">
              <a:rPr lang="zh-CN" altLang="en-US"/>
            </a:fld>
            <a:endParaRPr lang="zh-CN" altLang="en-US" sz="75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49BAAED-0F26-3F4C-B2DF-5D67794F2E5C}" type="datetime1">
              <a:rPr lang="zh-CN" altLang="en-US"/>
            </a:fld>
            <a:endParaRPr lang="zh-CN" altLang="en-US" sz="75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0AEE6B0-D561-4F40-9F14-C011B6D1D266}" type="slidenum">
              <a:rPr lang="zh-CN" altLang="en-US"/>
            </a:fld>
            <a:endParaRPr lang="zh-CN" altLang="en-US" sz="75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3CC150-4713-D644-BB53-D46A2637A3B4}" type="datetime1">
              <a:rPr lang="zh-CN" altLang="en-US"/>
            </a:fld>
            <a:endParaRPr lang="zh-CN" altLang="en-US" sz="75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191FE4D-8BE2-A142-BC8D-B4C44D73D3F6}" type="slidenum">
              <a:rPr lang="zh-CN" altLang="en-US"/>
            </a:fld>
            <a:endParaRPr lang="zh-CN" altLang="en-US" sz="75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9DD5AEE-72F7-AF47-AA8D-F35452CDD0A8}" type="datetime1">
              <a:rPr lang="zh-CN" altLang="en-US"/>
            </a:fld>
            <a:endParaRPr lang="zh-CN" altLang="en-US" sz="75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7341FC7-FE22-BB48-987F-159840B36E50}" type="slidenum">
              <a:rPr lang="zh-CN" altLang="en-US"/>
            </a:fld>
            <a:endParaRPr lang="zh-CN" altLang="en-US" sz="75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40" y="1675586"/>
            <a:ext cx="6281777" cy="1019397"/>
          </a:xfrm>
        </p:spPr>
        <p:txBody>
          <a:bodyPr anchor="ctr" anchorCtr="0">
            <a:noAutofit/>
          </a:bodyPr>
          <a:lstStyle>
            <a:lvl1pPr>
              <a:lnSpc>
                <a:spcPct val="90000"/>
              </a:lnSpc>
              <a:defRPr sz="5000" baseline="0">
                <a:solidFill>
                  <a:schemeClr val="bg1">
                    <a:alpha val="99000"/>
                  </a:schemeClr>
                </a:solidFill>
                <a:latin typeface="Segoe UI Light" panose="020B0502040204020203" pitchFamily="34" charset="0"/>
              </a:defRPr>
            </a:lvl1pPr>
          </a:lstStyle>
          <a:p>
            <a:r>
              <a:rPr lang="en-US" dirty="0"/>
              <a:t>Title Here</a:t>
            </a:r>
            <a:endParaRPr lang="en-US" dirty="0"/>
          </a:p>
        </p:txBody>
      </p:sp>
      <p:sp>
        <p:nvSpPr>
          <p:cNvPr id="7" name="Text Placeholder 6"/>
          <p:cNvSpPr>
            <a:spLocks noGrp="1"/>
          </p:cNvSpPr>
          <p:nvPr>
            <p:ph type="body" sz="quarter" idx="11" hasCustomPrompt="1"/>
          </p:nvPr>
        </p:nvSpPr>
        <p:spPr>
          <a:xfrm>
            <a:off x="389442" y="3459264"/>
            <a:ext cx="4091815" cy="858697"/>
          </a:xfrm>
        </p:spPr>
        <p:txBody>
          <a:bodyPr/>
          <a:lstStyle>
            <a:lvl1pPr marL="0" indent="0">
              <a:buFont typeface="Arial" panose="020B0604020202020204" pitchFamily="34" charset="0"/>
              <a:buNone/>
              <a:defRPr sz="1800">
                <a:solidFill>
                  <a:schemeClr val="bg1">
                    <a:alpha val="98000"/>
                  </a:schemeClr>
                </a:solidFill>
                <a:latin typeface="+mj-lt"/>
              </a:defRPr>
            </a:lvl1pPr>
            <a:lvl2pPr marL="345440" indent="0">
              <a:buFont typeface="Arial" panose="020B0604020202020204" pitchFamily="34" charset="0"/>
              <a:buNone/>
              <a:defRPr/>
            </a:lvl2pPr>
            <a:lvl3pPr marL="641985" indent="0">
              <a:buFont typeface="Arial" panose="020B0604020202020204" pitchFamily="34" charset="0"/>
              <a:buNone/>
              <a:defRPr/>
            </a:lvl3pPr>
            <a:lvl4pPr marL="944245" indent="0">
              <a:buFont typeface="Arial" panose="020B0604020202020204" pitchFamily="34" charset="0"/>
              <a:buNone/>
              <a:defRPr/>
            </a:lvl4pPr>
            <a:lvl5pPr marL="1203960" indent="0">
              <a:buFont typeface="Arial" panose="020B0604020202020204" pitchFamily="34" charset="0"/>
              <a:buNone/>
              <a:defRPr/>
            </a:lvl5pPr>
          </a:lstStyle>
          <a:p>
            <a:pPr lvl="0"/>
            <a:r>
              <a:rPr lang="en-US" dirty="0"/>
              <a:t>Name</a:t>
            </a:r>
            <a:endParaRPr lang="en-US" dirty="0"/>
          </a:p>
          <a:p>
            <a:pPr lvl="0"/>
            <a:r>
              <a:rPr lang="en-US" dirty="0"/>
              <a:t>Title</a:t>
            </a:r>
            <a:endParaRPr lang="en-US" dirty="0"/>
          </a:p>
          <a:p>
            <a:pPr lvl="0"/>
            <a:r>
              <a:rPr lang="en-US" dirty="0"/>
              <a:t>Microsoft Corporation</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3849707" y="2453640"/>
            <a:ext cx="4667989"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09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2083"/>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6"/>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09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272" y="4825388"/>
            <a:ext cx="897513" cy="103584"/>
          </a:xfrm>
          <a:prstGeom prst="rect">
            <a:avLst/>
          </a:prstGeom>
        </p:spPr>
      </p:pic>
      <p:sp>
        <p:nvSpPr>
          <p:cNvPr id="8" name="Rectangle 7"/>
          <p:cNvSpPr/>
          <p:nvPr userDrawn="1"/>
        </p:nvSpPr>
        <p:spPr bwMode="auto">
          <a:xfrm>
            <a:off x="0" y="9"/>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7601740" y="-6206"/>
            <a:ext cx="1249882" cy="626024"/>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
        <p:nvSpPr>
          <p:cNvPr id="12" name="Rectangle 11"/>
          <p:cNvSpPr/>
          <p:nvPr userDrawn="1"/>
        </p:nvSpPr>
        <p:spPr bwMode="auto">
          <a:xfrm>
            <a:off x="1690797" y="1841423"/>
            <a:ext cx="7453207" cy="1578628"/>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11467" tIns="34288" rIns="68574" bIns="34288" numCol="1" rtlCol="0" anchor="ctr" anchorCtr="0" compatLnSpc="1"/>
          <a:lstStyle/>
          <a:p>
            <a:pPr defTabSz="685800" fontAlgn="base">
              <a:spcBef>
                <a:spcPct val="0"/>
              </a:spcBef>
              <a:spcAft>
                <a:spcPct val="0"/>
              </a:spcAft>
            </a:pPr>
            <a:endParaRPr lang="en-US" sz="50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1841423"/>
            <a:ext cx="1690793" cy="1578628"/>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685800" fontAlgn="base">
                <a:spcBef>
                  <a:spcPct val="0"/>
                </a:spcBef>
                <a:spcAft>
                  <a:spcPct val="0"/>
                </a:spcAft>
              </a:pPr>
              <a:r>
                <a:rPr lang="en-US" sz="1700" dirty="0">
                  <a:gradFill>
                    <a:gsLst>
                      <a:gs pos="0">
                        <a:srgbClr val="FFFFFF"/>
                      </a:gs>
                      <a:gs pos="100000">
                        <a:srgbClr val="FFFFFF"/>
                      </a:gs>
                    </a:gsLst>
                    <a:lin ang="5400000" scaled="0"/>
                  </a:gradFill>
                </a:rPr>
                <a:t>demo</a:t>
              </a:r>
              <a:endParaRPr lang="en-US" sz="17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89436" y="302083"/>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6"/>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09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00068"/>
          </a:xfrm>
          <a:prstGeom prst="rect">
            <a:avLst/>
          </a:prstGeom>
          <a:noFill/>
          <a:ln w="12700">
            <a:noFill/>
            <a:miter lim="800000"/>
            <a:headEnd type="none" w="sm" len="sm"/>
            <a:tailEnd type="none" w="sm" len="sm"/>
          </a:ln>
          <a:effectLst/>
        </p:spPr>
        <p:txBody>
          <a:bodyPr vert="horz" wrap="square" lIns="68566" tIns="34283" rIns="68566" bIns="34283" numCol="1" anchor="t" anchorCtr="0" compatLnSpc="1">
            <a:spAutoFit/>
          </a:bodyPr>
          <a:lstStyle/>
          <a:p>
            <a:pPr algn="ctr" defTabSz="685800" eaLnBrk="0" hangingPunct="0"/>
            <a:r>
              <a:rPr lang="en-US" sz="5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endParaRPr lang="en-US" sz="500" dirty="0">
              <a:solidFill>
                <a:srgbClr val="FFFFFF">
                  <a:alpha val="99000"/>
                </a:srgbClr>
              </a:solidFill>
              <a:cs typeface="Arial" panose="020B0604020202020204" pitchFamily="34" charset="0"/>
            </a:endParaRPr>
          </a:p>
          <a:p>
            <a:pPr algn="ctr" defTabSz="685800" eaLnBrk="0" hangingPunct="0"/>
            <a:r>
              <a:rPr lang="en-US" sz="5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solidFill>
                <a:srgbClr val="FFFFFF">
                  <a:alpha val="99000"/>
                </a:srgbClr>
              </a:solidFill>
              <a:cs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99624" y="1951717"/>
            <a:ext cx="3154788" cy="1142621"/>
          </a:xfrm>
        </p:spPr>
        <p:txBody>
          <a:bodyPr anchor="ctr" anchorCtr="0">
            <a:noAutofit/>
          </a:bodyPr>
          <a:lstStyle>
            <a:lvl1pPr algn="l">
              <a:lnSpc>
                <a:spcPct val="90000"/>
              </a:lnSpc>
              <a:defRPr sz="3600"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417213" y="3264500"/>
            <a:ext cx="3154788" cy="346249"/>
          </a:xfrm>
        </p:spPr>
        <p:txBody>
          <a:bodyPr>
            <a:noAutofit/>
          </a:bodyPr>
          <a:lstStyle>
            <a:lvl1pPr marL="0" indent="0" algn="l" defTabSz="685800" rtl="0" eaLnBrk="1" latinLnBrk="0" hangingPunct="1">
              <a:lnSpc>
                <a:spcPct val="90000"/>
              </a:lnSpc>
              <a:spcBef>
                <a:spcPts val="0"/>
              </a:spcBef>
              <a:buSzPct val="80000"/>
              <a:buFont typeface="Arial" panose="020B0604020202020204" pitchFamily="34" charset="0"/>
              <a:buNone/>
              <a:defRPr lang="en-US" sz="1800" kern="1200" dirty="0">
                <a:solidFill>
                  <a:schemeClr val="bg1">
                    <a:alpha val="99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5566992" y="2523019"/>
            <a:ext cx="2506369" cy="955904"/>
          </a:xfrm>
        </p:spPr>
        <p:txBody>
          <a:bodyPr anchor="t" anchorCtr="0">
            <a:noAutofit/>
            <a:scene3d>
              <a:camera prst="orthographicFront"/>
              <a:lightRig rig="flat" dir="t"/>
            </a:scene3d>
            <a:sp3d>
              <a:contourClr>
                <a:schemeClr val="bg2"/>
              </a:contourClr>
            </a:sp3d>
          </a:bodyPr>
          <a:lstStyle>
            <a:lvl1pPr marL="0" indent="0" algn="ctr">
              <a:buFont typeface="Arial" panose="020B0604020202020204" pitchFamily="34" charset="0"/>
              <a:buNone/>
              <a:defRPr lang="en-US" sz="4500" dirty="0" smtClean="0">
                <a:solidFill>
                  <a:srgbClr val="00B0F0"/>
                </a:solidFill>
                <a:latin typeface="Segoe UI Light" panose="020B0502040204020203" pitchFamily="34" charset="0"/>
              </a:defRPr>
            </a:lvl1pPr>
          </a:lstStyle>
          <a:p>
            <a:pPr lvl="0"/>
            <a:r>
              <a:rPr lang="en-US" dirty="0"/>
              <a:t>video</a:t>
            </a:r>
            <a:endParaRPr lang="en-US" dirty="0"/>
          </a:p>
        </p:txBody>
      </p:sp>
      <p:sp>
        <p:nvSpPr>
          <p:cNvPr id="8" name="Freeform 6"/>
          <p:cNvSpPr>
            <a:spLocks noEditPoints="1"/>
          </p:cNvSpPr>
          <p:nvPr userDrawn="1"/>
        </p:nvSpPr>
        <p:spPr bwMode="auto">
          <a:xfrm>
            <a:off x="5382298" y="1128001"/>
            <a:ext cx="2918709" cy="279003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9" rIns="68577" bIns="34289" numCol="1" anchor="t" anchorCtr="0" compatLnSpc="1"/>
          <a:lstStyle/>
          <a:p>
            <a:pPr defTabSz="914400"/>
            <a:endParaRPr lang="en-US">
              <a:solidFill>
                <a:srgbClr val="292929"/>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139004" y="794153"/>
            <a:ext cx="1817990" cy="1566824"/>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6" name="Hexagon 15"/>
          <p:cNvSpPr/>
          <p:nvPr userDrawn="1"/>
        </p:nvSpPr>
        <p:spPr bwMode="auto">
          <a:xfrm rot="19780699">
            <a:off x="1289460" y="2445087"/>
            <a:ext cx="2263261" cy="2057026"/>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7" name="Hexagon 16"/>
          <p:cNvSpPr/>
          <p:nvPr userDrawn="1"/>
        </p:nvSpPr>
        <p:spPr bwMode="auto">
          <a:xfrm rot="19780699">
            <a:off x="512214" y="1060329"/>
            <a:ext cx="825315" cy="711293"/>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8" name="Hexagon 17"/>
          <p:cNvSpPr/>
          <p:nvPr userDrawn="1"/>
        </p:nvSpPr>
        <p:spPr bwMode="auto">
          <a:xfrm rot="19780699">
            <a:off x="3590698" y="1110889"/>
            <a:ext cx="2553017" cy="2200304"/>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6" name="Rectangle 5"/>
          <p:cNvSpPr/>
          <p:nvPr userDrawn="1"/>
        </p:nvSpPr>
        <p:spPr bwMode="auto">
          <a:xfrm>
            <a:off x="0" y="9"/>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601740" y="-6206"/>
            <a:ext cx="1249882" cy="6260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45" y="386305"/>
            <a:ext cx="7838735"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914645" y="1421927"/>
            <a:ext cx="7838735"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09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1" y="4733850"/>
            <a:ext cx="1214559" cy="291299"/>
          </a:xfrm>
          <a:prstGeom prst="rect">
            <a:avLst/>
          </a:prstGeom>
        </p:spPr>
      </p:pic>
      <p:sp>
        <p:nvSpPr>
          <p:cNvPr id="6" name="Footer Placeholder 2"/>
          <p:cNvSpPr txBox="1"/>
          <p:nvPr userDrawn="1"/>
        </p:nvSpPr>
        <p:spPr>
          <a:xfrm>
            <a:off x="786658" y="4831456"/>
            <a:ext cx="3474389" cy="129914"/>
          </a:xfrm>
          <a:prstGeom prst="rect">
            <a:avLst/>
          </a:prstGeom>
        </p:spPr>
        <p:txBody>
          <a:bodyPr vert="horz" lIns="89592" tIns="44795" rIns="89592" bIns="44795"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rgbClr val="FFFFFF">
                    <a:lumMod val="20000"/>
                    <a:lumOff val="80000"/>
                  </a:srgbClr>
                </a:solidFill>
                <a:latin typeface="Segoe UI" panose="020B0502040204020203"/>
              </a:rPr>
              <a:t>MICROSOFT CONFIDENTIAL –  SUBJECT TO NDA </a:t>
            </a:r>
            <a:endParaRPr lang="en-US" sz="900" dirty="0">
              <a:solidFill>
                <a:srgbClr val="FFFFFF">
                  <a:lumMod val="20000"/>
                  <a:lumOff val="80000"/>
                </a:srgbClr>
              </a:solidFill>
              <a:latin typeface="Segoe UI" panose="020B0502040204020203"/>
            </a:endParaRPr>
          </a:p>
        </p:txBody>
      </p:sp>
      <p:sp>
        <p:nvSpPr>
          <p:cNvPr id="7" name="Rectangle 6"/>
          <p:cNvSpPr/>
          <p:nvPr userDrawn="1"/>
        </p:nvSpPr>
        <p:spPr bwMode="auto">
          <a:xfrm rot="16200000">
            <a:off x="-2346761" y="2346764"/>
            <a:ext cx="5143501" cy="449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2" tIns="107540" rIns="134422" bIns="107540" numCol="1" spcCol="0" rtlCol="0" fromWordArt="0" anchor="t" anchorCtr="0" forceAA="0" compatLnSpc="1">
            <a:noAutofit/>
          </a:bodyPr>
          <a:lstStyle/>
          <a:p>
            <a:pPr algn="ctr" defTabSz="685165"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9" y="1675586"/>
            <a:ext cx="6281777" cy="1019397"/>
          </a:xfrm>
        </p:spPr>
        <p:txBody>
          <a:bodyPr anchor="ctr" anchorCtr="0">
            <a:noAutofit/>
          </a:bodyPr>
          <a:lstStyle>
            <a:lvl1pPr>
              <a:lnSpc>
                <a:spcPct val="90000"/>
              </a:lnSpc>
              <a:defRPr sz="5000" baseline="0">
                <a:solidFill>
                  <a:schemeClr val="bg1">
                    <a:alpha val="99000"/>
                  </a:schemeClr>
                </a:solidFill>
                <a:latin typeface="Segoe UI Light" panose="020B0502040204020203" pitchFamily="34" charset="0"/>
              </a:defRPr>
            </a:lvl1pPr>
          </a:lstStyle>
          <a:p>
            <a:r>
              <a:rPr lang="en-US" dirty="0"/>
              <a:t>Title Here</a:t>
            </a:r>
            <a:endParaRPr lang="en-US" dirty="0"/>
          </a:p>
        </p:txBody>
      </p:sp>
      <p:sp>
        <p:nvSpPr>
          <p:cNvPr id="7" name="Text Placeholder 6"/>
          <p:cNvSpPr>
            <a:spLocks noGrp="1"/>
          </p:cNvSpPr>
          <p:nvPr>
            <p:ph type="body" sz="quarter" idx="11" hasCustomPrompt="1"/>
          </p:nvPr>
        </p:nvSpPr>
        <p:spPr>
          <a:xfrm>
            <a:off x="389442" y="3459263"/>
            <a:ext cx="4091815" cy="858697"/>
          </a:xfrm>
        </p:spPr>
        <p:txBody>
          <a:bodyPr/>
          <a:lstStyle>
            <a:lvl1pPr marL="0" indent="0">
              <a:buFont typeface="Arial" panose="020B0604020202020204" pitchFamily="34" charset="0"/>
              <a:buNone/>
              <a:defRPr sz="1800">
                <a:solidFill>
                  <a:schemeClr val="bg1">
                    <a:alpha val="98000"/>
                  </a:schemeClr>
                </a:solidFill>
                <a:latin typeface="+mj-lt"/>
              </a:defRPr>
            </a:lvl1pPr>
            <a:lvl2pPr marL="345440" indent="0">
              <a:buFont typeface="Arial" panose="020B0604020202020204" pitchFamily="34" charset="0"/>
              <a:buNone/>
              <a:defRPr/>
            </a:lvl2pPr>
            <a:lvl3pPr marL="641985" indent="0">
              <a:buFont typeface="Arial" panose="020B0604020202020204" pitchFamily="34" charset="0"/>
              <a:buNone/>
              <a:defRPr/>
            </a:lvl3pPr>
            <a:lvl4pPr marL="944245" indent="0">
              <a:buFont typeface="Arial" panose="020B0604020202020204" pitchFamily="34" charset="0"/>
              <a:buNone/>
              <a:defRPr/>
            </a:lvl4pPr>
            <a:lvl5pPr marL="1203960" indent="0">
              <a:buFont typeface="Arial" panose="020B0604020202020204" pitchFamily="34" charset="0"/>
              <a:buNone/>
              <a:defRPr/>
            </a:lvl5pPr>
          </a:lstStyle>
          <a:p>
            <a:pPr lvl="0"/>
            <a:r>
              <a:rPr lang="en-US" dirty="0"/>
              <a:t>Name</a:t>
            </a:r>
            <a:endParaRPr lang="en-US" dirty="0"/>
          </a:p>
          <a:p>
            <a:pPr lvl="0"/>
            <a:r>
              <a:rPr lang="en-US" dirty="0"/>
              <a:t>Title</a:t>
            </a:r>
            <a:endParaRPr lang="en-US" dirty="0"/>
          </a:p>
          <a:p>
            <a:pPr lvl="0"/>
            <a:r>
              <a:rPr lang="en-US" dirty="0"/>
              <a:t>Microsoft Corporation</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3849707" y="2453640"/>
            <a:ext cx="4667989"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2083"/>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6"/>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272" y="4825388"/>
            <a:ext cx="897513" cy="103584"/>
          </a:xfrm>
          <a:prstGeom prst="rect">
            <a:avLst/>
          </a:prstGeom>
        </p:spPr>
      </p:pic>
      <p:sp>
        <p:nvSpPr>
          <p:cNvPr id="8" name="Rectangle 7"/>
          <p:cNvSpPr/>
          <p:nvPr userDrawn="1"/>
        </p:nvSpPr>
        <p:spPr bwMode="auto">
          <a:xfrm>
            <a:off x="0" y="8"/>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7601740" y="-6206"/>
            <a:ext cx="1249882" cy="626024"/>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
        <p:nvSpPr>
          <p:cNvPr id="12" name="Rectangle 11"/>
          <p:cNvSpPr/>
          <p:nvPr userDrawn="1"/>
        </p:nvSpPr>
        <p:spPr bwMode="auto">
          <a:xfrm>
            <a:off x="1690797" y="1841423"/>
            <a:ext cx="7453207" cy="1578628"/>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11484" tIns="34289" rIns="68577" bIns="34289" numCol="1" rtlCol="0" anchor="ctr" anchorCtr="0" compatLnSpc="1"/>
          <a:lstStyle/>
          <a:p>
            <a:pPr defTabSz="685800" fontAlgn="base">
              <a:spcBef>
                <a:spcPct val="0"/>
              </a:spcBef>
              <a:spcAft>
                <a:spcPct val="0"/>
              </a:spcAft>
            </a:pPr>
            <a:endParaRPr lang="en-US" sz="50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1841423"/>
            <a:ext cx="1690793" cy="1578628"/>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685800" fontAlgn="base">
                <a:spcBef>
                  <a:spcPct val="0"/>
                </a:spcBef>
                <a:spcAft>
                  <a:spcPct val="0"/>
                </a:spcAft>
              </a:pPr>
              <a:r>
                <a:rPr lang="en-US" sz="1700" dirty="0">
                  <a:gradFill>
                    <a:gsLst>
                      <a:gs pos="0">
                        <a:srgbClr val="FFFFFF"/>
                      </a:gs>
                      <a:gs pos="100000">
                        <a:srgbClr val="FFFFFF"/>
                      </a:gs>
                    </a:gsLst>
                    <a:lin ang="5400000" scaled="0"/>
                  </a:gradFill>
                </a:rPr>
                <a:t>demo</a:t>
              </a:r>
              <a:endParaRPr lang="en-US" sz="17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89436" y="302083"/>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6"/>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00072"/>
          </a:xfrm>
          <a:prstGeom prst="rect">
            <a:avLst/>
          </a:prstGeom>
          <a:noFill/>
          <a:ln w="12700">
            <a:noFill/>
            <a:miter lim="800000"/>
            <a:headEnd type="none" w="sm" len="sm"/>
            <a:tailEnd type="none" w="sm" len="sm"/>
          </a:ln>
          <a:effectLst/>
        </p:spPr>
        <p:txBody>
          <a:bodyPr vert="horz" wrap="square" lIns="68569" tIns="34285" rIns="68569" bIns="34285" numCol="1" anchor="t" anchorCtr="0" compatLnSpc="1">
            <a:spAutoFit/>
          </a:bodyPr>
          <a:lstStyle/>
          <a:p>
            <a:pPr algn="ctr" defTabSz="685800" eaLnBrk="0" hangingPunct="0"/>
            <a:r>
              <a:rPr lang="en-US" sz="5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endParaRPr lang="en-US" sz="500" dirty="0">
              <a:solidFill>
                <a:srgbClr val="FFFFFF">
                  <a:alpha val="99000"/>
                </a:srgbClr>
              </a:solidFill>
              <a:cs typeface="Arial" panose="020B0604020202020204" pitchFamily="34" charset="0"/>
            </a:endParaRPr>
          </a:p>
          <a:p>
            <a:pPr algn="ctr" defTabSz="685800" eaLnBrk="0" hangingPunct="0"/>
            <a:r>
              <a:rPr lang="en-US" sz="5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solidFill>
                <a:srgbClr val="FFFFFF">
                  <a:alpha val="99000"/>
                </a:srgbClr>
              </a:solidFill>
              <a:cs typeface="Arial" panose="020B0604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99624" y="1951716"/>
            <a:ext cx="3154788" cy="1142621"/>
          </a:xfrm>
        </p:spPr>
        <p:txBody>
          <a:bodyPr anchor="ctr" anchorCtr="0">
            <a:noAutofit/>
          </a:bodyPr>
          <a:lstStyle>
            <a:lvl1pPr algn="l">
              <a:lnSpc>
                <a:spcPct val="90000"/>
              </a:lnSpc>
              <a:defRPr sz="3600"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417213" y="3264499"/>
            <a:ext cx="3154788" cy="346249"/>
          </a:xfrm>
        </p:spPr>
        <p:txBody>
          <a:bodyPr>
            <a:noAutofit/>
          </a:bodyPr>
          <a:lstStyle>
            <a:lvl1pPr marL="0" indent="0" algn="l" defTabSz="685800" rtl="0" eaLnBrk="1" latinLnBrk="0" hangingPunct="1">
              <a:lnSpc>
                <a:spcPct val="90000"/>
              </a:lnSpc>
              <a:spcBef>
                <a:spcPts val="0"/>
              </a:spcBef>
              <a:buSzPct val="80000"/>
              <a:buFont typeface="Arial" panose="020B0604020202020204" pitchFamily="34" charset="0"/>
              <a:buNone/>
              <a:defRPr lang="en-US" sz="1800" kern="1200" dirty="0">
                <a:solidFill>
                  <a:schemeClr val="bg1">
                    <a:alpha val="99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5566991" y="2523019"/>
            <a:ext cx="2506369" cy="955904"/>
          </a:xfrm>
        </p:spPr>
        <p:txBody>
          <a:bodyPr anchor="t" anchorCtr="0">
            <a:noAutofit/>
            <a:scene3d>
              <a:camera prst="orthographicFront"/>
              <a:lightRig rig="flat" dir="t"/>
            </a:scene3d>
            <a:sp3d>
              <a:contourClr>
                <a:schemeClr val="bg2"/>
              </a:contourClr>
            </a:sp3d>
          </a:bodyPr>
          <a:lstStyle>
            <a:lvl1pPr marL="0" indent="0" algn="ctr">
              <a:buFont typeface="Arial" panose="020B0604020202020204" pitchFamily="34" charset="0"/>
              <a:buNone/>
              <a:defRPr lang="en-US" sz="4500" dirty="0" smtClean="0">
                <a:solidFill>
                  <a:srgbClr val="00B0F0"/>
                </a:solidFill>
                <a:latin typeface="Segoe UI Light" panose="020B0502040204020203" pitchFamily="34" charset="0"/>
              </a:defRPr>
            </a:lvl1pPr>
          </a:lstStyle>
          <a:p>
            <a:pPr lvl="0"/>
            <a:r>
              <a:rPr lang="en-US" dirty="0"/>
              <a:t>video</a:t>
            </a:r>
            <a:endParaRPr lang="en-US" dirty="0"/>
          </a:p>
        </p:txBody>
      </p:sp>
      <p:sp>
        <p:nvSpPr>
          <p:cNvPr id="8" name="Freeform 6"/>
          <p:cNvSpPr>
            <a:spLocks noEditPoints="1"/>
          </p:cNvSpPr>
          <p:nvPr userDrawn="1"/>
        </p:nvSpPr>
        <p:spPr bwMode="auto">
          <a:xfrm>
            <a:off x="5382298" y="1128001"/>
            <a:ext cx="2918709" cy="279003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a:solidFill>
                <a:srgbClr val="292929"/>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139004" y="794153"/>
            <a:ext cx="1817990" cy="1566824"/>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6" name="Hexagon 15"/>
          <p:cNvSpPr/>
          <p:nvPr userDrawn="1"/>
        </p:nvSpPr>
        <p:spPr bwMode="auto">
          <a:xfrm rot="19780699">
            <a:off x="1289454" y="2445087"/>
            <a:ext cx="2263261" cy="2057026"/>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7" name="Hexagon 16"/>
          <p:cNvSpPr/>
          <p:nvPr userDrawn="1"/>
        </p:nvSpPr>
        <p:spPr bwMode="auto">
          <a:xfrm rot="19780699">
            <a:off x="512214" y="1060328"/>
            <a:ext cx="825315" cy="711293"/>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8" name="Hexagon 17"/>
          <p:cNvSpPr/>
          <p:nvPr userDrawn="1"/>
        </p:nvSpPr>
        <p:spPr bwMode="auto">
          <a:xfrm rot="19780699">
            <a:off x="3590698" y="1110889"/>
            <a:ext cx="2553017" cy="2200304"/>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6" name="Rectangle 5"/>
          <p:cNvSpPr/>
          <p:nvPr userDrawn="1"/>
        </p:nvSpPr>
        <p:spPr bwMode="auto">
          <a:xfrm>
            <a:off x="0" y="8"/>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601740" y="-6206"/>
            <a:ext cx="1249882" cy="6260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42" y="386305"/>
            <a:ext cx="7838735"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914642" y="1421927"/>
            <a:ext cx="7838735"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1" y="4733849"/>
            <a:ext cx="1214559" cy="291299"/>
          </a:xfrm>
          <a:prstGeom prst="rect">
            <a:avLst/>
          </a:prstGeom>
        </p:spPr>
      </p:pic>
      <p:sp>
        <p:nvSpPr>
          <p:cNvPr id="6" name="Footer Placeholder 2"/>
          <p:cNvSpPr txBox="1"/>
          <p:nvPr userDrawn="1"/>
        </p:nvSpPr>
        <p:spPr>
          <a:xfrm>
            <a:off x="786658" y="4831456"/>
            <a:ext cx="3474389" cy="129914"/>
          </a:xfrm>
          <a:prstGeom prst="rect">
            <a:avLst/>
          </a:prstGeom>
        </p:spPr>
        <p:txBody>
          <a:bodyPr vert="horz" lIns="89596" tIns="44797" rIns="89596" bIns="44797"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rgbClr val="FFFFFF">
                    <a:lumMod val="20000"/>
                    <a:lumOff val="80000"/>
                  </a:srgbClr>
                </a:solidFill>
                <a:latin typeface="Segoe UI" panose="020B0502040204020203"/>
              </a:rPr>
              <a:t>MICROSOFT CONFIDENTIAL –  SUBJECT TO NDA </a:t>
            </a:r>
            <a:endParaRPr lang="en-US" sz="900" dirty="0">
              <a:solidFill>
                <a:srgbClr val="FFFFFF">
                  <a:lumMod val="20000"/>
                  <a:lumOff val="80000"/>
                </a:srgbClr>
              </a:solidFill>
              <a:latin typeface="Segoe UI" panose="020B0502040204020203"/>
            </a:endParaRPr>
          </a:p>
        </p:txBody>
      </p:sp>
      <p:sp>
        <p:nvSpPr>
          <p:cNvPr id="7" name="Rectangle 6"/>
          <p:cNvSpPr/>
          <p:nvPr userDrawn="1"/>
        </p:nvSpPr>
        <p:spPr bwMode="auto">
          <a:xfrm rot="16200000">
            <a:off x="-2346762" y="2346764"/>
            <a:ext cx="5143501" cy="449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8" tIns="107545" rIns="134428" bIns="107545" numCol="1" spcCol="0" rtlCol="0" fromWordArt="0" anchor="t" anchorCtr="0" forceAA="0" compatLnSpc="1">
            <a:noAutofit/>
          </a:bodyPr>
          <a:lstStyle/>
          <a:p>
            <a:pPr algn="ctr" defTabSz="685165"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8" y="1675586"/>
            <a:ext cx="6281777" cy="1019397"/>
          </a:xfrm>
        </p:spPr>
        <p:txBody>
          <a:bodyPr anchor="ctr" anchorCtr="0">
            <a:noAutofit/>
          </a:bodyPr>
          <a:lstStyle>
            <a:lvl1pPr>
              <a:lnSpc>
                <a:spcPct val="90000"/>
              </a:lnSpc>
              <a:defRPr sz="5000" baseline="0">
                <a:solidFill>
                  <a:schemeClr val="bg1">
                    <a:alpha val="99000"/>
                  </a:schemeClr>
                </a:solidFill>
                <a:latin typeface="Segoe UI Light" panose="020B0502040204020203" pitchFamily="34" charset="0"/>
              </a:defRPr>
            </a:lvl1pPr>
          </a:lstStyle>
          <a:p>
            <a:r>
              <a:rPr lang="en-US" dirty="0"/>
              <a:t>Title Here</a:t>
            </a:r>
            <a:endParaRPr lang="en-US" dirty="0"/>
          </a:p>
        </p:txBody>
      </p:sp>
      <p:sp>
        <p:nvSpPr>
          <p:cNvPr id="7" name="Text Placeholder 6"/>
          <p:cNvSpPr>
            <a:spLocks noGrp="1"/>
          </p:cNvSpPr>
          <p:nvPr>
            <p:ph type="body" sz="quarter" idx="11" hasCustomPrompt="1"/>
          </p:nvPr>
        </p:nvSpPr>
        <p:spPr>
          <a:xfrm>
            <a:off x="389437" y="3459260"/>
            <a:ext cx="4091815" cy="858697"/>
          </a:xfrm>
        </p:spPr>
        <p:txBody>
          <a:bodyPr/>
          <a:lstStyle>
            <a:lvl1pPr marL="0" indent="0">
              <a:buFont typeface="Arial" panose="020B0604020202020204" pitchFamily="34" charset="0"/>
              <a:buNone/>
              <a:defRPr sz="1800">
                <a:solidFill>
                  <a:schemeClr val="bg1">
                    <a:alpha val="98000"/>
                  </a:schemeClr>
                </a:solidFill>
                <a:latin typeface="+mj-lt"/>
              </a:defRPr>
            </a:lvl1pPr>
            <a:lvl2pPr marL="345440" indent="0">
              <a:buFont typeface="Arial" panose="020B0604020202020204" pitchFamily="34" charset="0"/>
              <a:buNone/>
              <a:defRPr/>
            </a:lvl2pPr>
            <a:lvl3pPr marL="641985" indent="0">
              <a:buFont typeface="Arial" panose="020B0604020202020204" pitchFamily="34" charset="0"/>
              <a:buNone/>
              <a:defRPr/>
            </a:lvl3pPr>
            <a:lvl4pPr marL="944245" indent="0">
              <a:buFont typeface="Arial" panose="020B0604020202020204" pitchFamily="34" charset="0"/>
              <a:buNone/>
              <a:defRPr/>
            </a:lvl4pPr>
            <a:lvl5pPr marL="1203960" indent="0">
              <a:buFont typeface="Arial" panose="020B0604020202020204" pitchFamily="34" charset="0"/>
              <a:buNone/>
              <a:defRPr/>
            </a:lvl5pPr>
          </a:lstStyle>
          <a:p>
            <a:pPr lvl="0"/>
            <a:r>
              <a:rPr lang="en-US" dirty="0"/>
              <a:t>Name</a:t>
            </a:r>
            <a:endParaRPr lang="en-US" dirty="0"/>
          </a:p>
          <a:p>
            <a:pPr lvl="0"/>
            <a:r>
              <a:rPr lang="en-US" dirty="0"/>
              <a:t>Title</a:t>
            </a:r>
            <a:endParaRPr lang="en-US" dirty="0"/>
          </a:p>
          <a:p>
            <a:pPr lvl="0"/>
            <a:r>
              <a:rPr lang="en-US" dirty="0"/>
              <a:t>Microsoft Corporation</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3849700" y="2453640"/>
            <a:ext cx="4667989"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2082"/>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5"/>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272" y="4825388"/>
            <a:ext cx="897513" cy="103584"/>
          </a:xfrm>
          <a:prstGeom prst="rect">
            <a:avLst/>
          </a:prstGeom>
        </p:spPr>
      </p:pic>
      <p:sp>
        <p:nvSpPr>
          <p:cNvPr id="8" name="Rectangle 7"/>
          <p:cNvSpPr/>
          <p:nvPr userDrawn="1"/>
        </p:nvSpPr>
        <p:spPr bwMode="auto">
          <a:xfrm>
            <a:off x="0" y="5"/>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7601739" y="-6206"/>
            <a:ext cx="1249882" cy="626024"/>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
        <p:nvSpPr>
          <p:cNvPr id="12" name="Rectangle 11"/>
          <p:cNvSpPr/>
          <p:nvPr userDrawn="1"/>
        </p:nvSpPr>
        <p:spPr bwMode="auto">
          <a:xfrm>
            <a:off x="1690795" y="1841423"/>
            <a:ext cx="7453207" cy="1578628"/>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11535" tIns="34293" rIns="68586" bIns="34293" numCol="1" rtlCol="0" anchor="ctr" anchorCtr="0" compatLnSpc="1"/>
          <a:lstStyle/>
          <a:p>
            <a:pPr defTabSz="685800" fontAlgn="base">
              <a:spcBef>
                <a:spcPct val="0"/>
              </a:spcBef>
              <a:spcAft>
                <a:spcPct val="0"/>
              </a:spcAft>
            </a:pPr>
            <a:endParaRPr lang="en-US" sz="50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1841423"/>
            <a:ext cx="1690793" cy="1578628"/>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685800" fontAlgn="base">
                <a:spcBef>
                  <a:spcPct val="0"/>
                </a:spcBef>
                <a:spcAft>
                  <a:spcPct val="0"/>
                </a:spcAft>
              </a:pPr>
              <a:r>
                <a:rPr lang="en-US" sz="1700" dirty="0">
                  <a:gradFill>
                    <a:gsLst>
                      <a:gs pos="0">
                        <a:srgbClr val="FFFFFF"/>
                      </a:gs>
                      <a:gs pos="100000">
                        <a:srgbClr val="FFFFFF"/>
                      </a:gs>
                    </a:gsLst>
                    <a:lin ang="5400000" scaled="0"/>
                  </a:gradFill>
                </a:rPr>
                <a:t>demo</a:t>
              </a:r>
              <a:endParaRPr lang="en-US" sz="17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89436" y="302082"/>
            <a:ext cx="8363938"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389436" y="1027895"/>
            <a:ext cx="8363938"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9161958" cy="51435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00080"/>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spAutoFit/>
          </a:bodyPr>
          <a:lstStyle/>
          <a:p>
            <a:pPr algn="ctr" defTabSz="685800" eaLnBrk="0" hangingPunct="0"/>
            <a:r>
              <a:rPr lang="en-US" sz="5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endParaRPr lang="en-US" sz="500" dirty="0">
              <a:solidFill>
                <a:srgbClr val="FFFFFF">
                  <a:alpha val="99000"/>
                </a:srgbClr>
              </a:solidFill>
              <a:cs typeface="Arial" panose="020B0604020202020204" pitchFamily="34" charset="0"/>
            </a:endParaRPr>
          </a:p>
          <a:p>
            <a:pPr algn="ctr" defTabSz="685800" eaLnBrk="0" hangingPunct="0"/>
            <a:r>
              <a:rPr lang="en-US" sz="5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solidFill>
                <a:srgbClr val="FFFFFF">
                  <a:alpha val="99000"/>
                </a:srgbClr>
              </a:solidFill>
              <a:cs typeface="Arial" panose="020B0604020202020204" pitchFamily="34" charset="0"/>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99624" y="1951713"/>
            <a:ext cx="3154788" cy="1142621"/>
          </a:xfrm>
        </p:spPr>
        <p:txBody>
          <a:bodyPr anchor="ctr" anchorCtr="0">
            <a:noAutofit/>
          </a:bodyPr>
          <a:lstStyle>
            <a:lvl1pPr algn="l">
              <a:lnSpc>
                <a:spcPct val="90000"/>
              </a:lnSpc>
              <a:defRPr sz="3600"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417213" y="3264496"/>
            <a:ext cx="3154788" cy="346249"/>
          </a:xfrm>
        </p:spPr>
        <p:txBody>
          <a:bodyPr>
            <a:noAutofit/>
          </a:bodyPr>
          <a:lstStyle>
            <a:lvl1pPr marL="0" indent="0" algn="l" defTabSz="685800" rtl="0" eaLnBrk="1" latinLnBrk="0" hangingPunct="1">
              <a:lnSpc>
                <a:spcPct val="90000"/>
              </a:lnSpc>
              <a:spcBef>
                <a:spcPts val="0"/>
              </a:spcBef>
              <a:buSzPct val="80000"/>
              <a:buFont typeface="Arial" panose="020B0604020202020204" pitchFamily="34" charset="0"/>
              <a:buNone/>
              <a:defRPr lang="en-US" sz="1800" kern="1200" dirty="0">
                <a:solidFill>
                  <a:schemeClr val="bg1">
                    <a:alpha val="99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5566988" y="2523019"/>
            <a:ext cx="2506369" cy="955904"/>
          </a:xfrm>
        </p:spPr>
        <p:txBody>
          <a:bodyPr anchor="t" anchorCtr="0">
            <a:noAutofit/>
            <a:scene3d>
              <a:camera prst="orthographicFront"/>
              <a:lightRig rig="flat" dir="t"/>
            </a:scene3d>
            <a:sp3d>
              <a:contourClr>
                <a:schemeClr val="bg2"/>
              </a:contourClr>
            </a:sp3d>
          </a:bodyPr>
          <a:lstStyle>
            <a:lvl1pPr marL="0" indent="0" algn="ctr">
              <a:buFont typeface="Arial" panose="020B0604020202020204" pitchFamily="34" charset="0"/>
              <a:buNone/>
              <a:defRPr lang="en-US" sz="4500" dirty="0" smtClean="0">
                <a:solidFill>
                  <a:srgbClr val="00B0F0"/>
                </a:solidFill>
                <a:latin typeface="Segoe UI Light" panose="020B0502040204020203" pitchFamily="34" charset="0"/>
              </a:defRPr>
            </a:lvl1pPr>
          </a:lstStyle>
          <a:p>
            <a:pPr lvl="0"/>
            <a:r>
              <a:rPr lang="en-US" dirty="0"/>
              <a:t>video</a:t>
            </a:r>
            <a:endParaRPr lang="en-US" dirty="0"/>
          </a:p>
        </p:txBody>
      </p:sp>
      <p:sp>
        <p:nvSpPr>
          <p:cNvPr id="8" name="Freeform 6"/>
          <p:cNvSpPr>
            <a:spLocks noEditPoints="1"/>
          </p:cNvSpPr>
          <p:nvPr userDrawn="1"/>
        </p:nvSpPr>
        <p:spPr bwMode="auto">
          <a:xfrm>
            <a:off x="5382298" y="1128001"/>
            <a:ext cx="2918709" cy="279003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defTabSz="914400"/>
            <a:endParaRPr lang="en-US">
              <a:solidFill>
                <a:srgbClr val="292929"/>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139004" y="794153"/>
            <a:ext cx="1817990" cy="1566824"/>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6" name="Hexagon 15"/>
          <p:cNvSpPr/>
          <p:nvPr userDrawn="1"/>
        </p:nvSpPr>
        <p:spPr bwMode="auto">
          <a:xfrm rot="19780699">
            <a:off x="1289453" y="2445087"/>
            <a:ext cx="2263261" cy="2057026"/>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7" name="Hexagon 16"/>
          <p:cNvSpPr/>
          <p:nvPr userDrawn="1"/>
        </p:nvSpPr>
        <p:spPr bwMode="auto">
          <a:xfrm rot="19780699">
            <a:off x="512214" y="1060325"/>
            <a:ext cx="825315" cy="711293"/>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8" name="Hexagon 17"/>
          <p:cNvSpPr/>
          <p:nvPr userDrawn="1"/>
        </p:nvSpPr>
        <p:spPr bwMode="auto">
          <a:xfrm rot="19780699">
            <a:off x="3590698" y="1110889"/>
            <a:ext cx="2553017" cy="2200304"/>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6" name="Rectangle 5"/>
          <p:cNvSpPr/>
          <p:nvPr userDrawn="1"/>
        </p:nvSpPr>
        <p:spPr bwMode="auto">
          <a:xfrm>
            <a:off x="0" y="5"/>
            <a:ext cx="9144000" cy="342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8519058" y="-6206"/>
            <a:ext cx="634666" cy="62602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601739" y="-6206"/>
            <a:ext cx="1249882" cy="6260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6684419" y="-6206"/>
            <a:ext cx="1249882" cy="6260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40" y="386303"/>
            <a:ext cx="7838735" cy="567848"/>
          </a:xfrm>
        </p:spPr>
        <p:txBody>
          <a:bodyPr/>
          <a:lstStyle>
            <a:lvl1pPr>
              <a:defRPr sz="41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914640" y="1421927"/>
            <a:ext cx="7838735" cy="713016"/>
          </a:xfrm>
        </p:spPr>
        <p:txBody>
          <a:bodyPr/>
          <a:lstStyle>
            <a:lvl1pPr marL="2540" indent="0">
              <a:spcBef>
                <a:spcPts val="0"/>
              </a:spcBef>
              <a:spcAft>
                <a:spcPts val="675"/>
              </a:spcAft>
              <a:buSzPct val="80000"/>
              <a:buFont typeface="Arial" panose="020B0604020202020204" pitchFamily="34" charset="0"/>
              <a:buNone/>
              <a:defRPr sz="3000" spc="-75" baseline="0">
                <a:solidFill>
                  <a:schemeClr val="bg1"/>
                </a:solidFill>
                <a:latin typeface="Segoe UI Light" panose="020B0502040204020203" pitchFamily="34" charset="0"/>
              </a:defRPr>
            </a:lvl1pPr>
            <a:lvl2pPr marL="2540" indent="0">
              <a:spcBef>
                <a:spcPts val="0"/>
              </a:spcBef>
              <a:buSzPct val="80000"/>
              <a:buFont typeface="Arial" panose="020B0604020202020204" pitchFamily="34" charset="0"/>
              <a:buNone/>
              <a:defRPr sz="1500" spc="-38" baseline="0">
                <a:solidFill>
                  <a:schemeClr val="bg1"/>
                </a:solidFill>
              </a:defRPr>
            </a:lvl2pPr>
            <a:lvl3pPr marL="944245" indent="-30226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960" indent="-25971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55" indent="-25273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90" y="4733846"/>
            <a:ext cx="1214559" cy="291299"/>
          </a:xfrm>
          <a:prstGeom prst="rect">
            <a:avLst/>
          </a:prstGeom>
        </p:spPr>
      </p:pic>
      <p:sp>
        <p:nvSpPr>
          <p:cNvPr id="6" name="Footer Placeholder 2"/>
          <p:cNvSpPr txBox="1"/>
          <p:nvPr userDrawn="1"/>
        </p:nvSpPr>
        <p:spPr>
          <a:xfrm>
            <a:off x="786658" y="4831456"/>
            <a:ext cx="3474389" cy="129914"/>
          </a:xfrm>
          <a:prstGeom prst="rect">
            <a:avLst/>
          </a:prstGeom>
        </p:spPr>
        <p:txBody>
          <a:bodyPr vert="horz" lIns="89608" tIns="44803" rIns="89608" bIns="44803"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rgbClr val="FFFFFF">
                    <a:lumMod val="20000"/>
                    <a:lumOff val="80000"/>
                  </a:srgbClr>
                </a:solidFill>
                <a:latin typeface="Segoe UI" panose="020B0502040204020203"/>
              </a:rPr>
              <a:t>MICROSOFT CONFIDENTIAL –  SUBJECT TO NDA </a:t>
            </a:r>
            <a:endParaRPr lang="en-US" sz="900" dirty="0">
              <a:solidFill>
                <a:srgbClr val="FFFFFF">
                  <a:lumMod val="20000"/>
                  <a:lumOff val="80000"/>
                </a:srgbClr>
              </a:solidFill>
              <a:latin typeface="Segoe UI" panose="020B0502040204020203"/>
            </a:endParaRPr>
          </a:p>
        </p:txBody>
      </p:sp>
      <p:sp>
        <p:nvSpPr>
          <p:cNvPr id="7" name="Rectangle 6"/>
          <p:cNvSpPr/>
          <p:nvPr userDrawn="1"/>
        </p:nvSpPr>
        <p:spPr bwMode="auto">
          <a:xfrm rot="16200000">
            <a:off x="-2346765" y="2346764"/>
            <a:ext cx="5143501" cy="449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6" tIns="107558" rIns="134446" bIns="107558" numCol="1" spcCol="0" rtlCol="0" fromWordArt="0" anchor="t" anchorCtr="0" forceAA="0" compatLnSpc="1">
            <a:noAutofit/>
          </a:bodyPr>
          <a:lstStyle/>
          <a:p>
            <a:pPr algn="ctr" defTabSz="685800"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66"/>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256540" indent="0" algn="ctr">
              <a:buNone/>
              <a:defRPr/>
            </a:lvl2pPr>
            <a:lvl3pPr marL="512445" indent="0" algn="ctr">
              <a:buNone/>
              <a:defRPr/>
            </a:lvl3pPr>
            <a:lvl4pPr marL="768985" indent="0" algn="ctr">
              <a:buNone/>
              <a:defRPr/>
            </a:lvl4pPr>
            <a:lvl5pPr marL="1024890" indent="0" algn="ctr">
              <a:buNone/>
              <a:defRPr/>
            </a:lvl5pPr>
            <a:lvl6pPr marL="1281430" indent="0" algn="ctr">
              <a:buNone/>
              <a:defRPr/>
            </a:lvl6pPr>
            <a:lvl7pPr marL="1537970" indent="0" algn="ctr">
              <a:buNone/>
              <a:defRPr/>
            </a:lvl7pPr>
            <a:lvl8pPr marL="1793875" indent="0" algn="ctr">
              <a:buNone/>
              <a:defRPr/>
            </a:lvl8pPr>
            <a:lvl9pPr marL="2050415"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83E9CF61-D5E1-4B10-9F0B-2B894ADF3717}" type="datetime1">
              <a:rPr lang="zh-CN" altLang="en-US"/>
            </a:fld>
            <a:endParaRPr lang="zh-CN" altLang="en-US" sz="1015"/>
          </a:p>
        </p:txBody>
      </p:sp>
      <p:sp>
        <p:nvSpPr>
          <p:cNvPr id="5"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1134D9B6-7E8E-4FED-A039-05D847704E89}" type="slidenum">
              <a:rPr lang="zh-CN" altLang="en-US"/>
            </a:fld>
            <a:endParaRPr lang="zh-CN" altLang="en-US" sz="975"/>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B95DF854-83B5-42C5-8446-F5F848EA0425}" type="datetime1">
              <a:rPr lang="zh-CN" altLang="en-US"/>
            </a:fld>
            <a:endParaRPr lang="zh-CN" altLang="en-US" sz="1015"/>
          </a:p>
        </p:txBody>
      </p:sp>
      <p:sp>
        <p:nvSpPr>
          <p:cNvPr id="5"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FFA51418-AC9A-4A69-BF26-5BB15F9C1EF9}" type="slidenum">
              <a:rPr lang="zh-CN" altLang="en-US"/>
            </a:fld>
            <a:endParaRPr lang="zh-CN" altLang="en-US" sz="975"/>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221"/>
            <a:ext cx="7772400" cy="1021556"/>
          </a:xfrm>
        </p:spPr>
        <p:txBody>
          <a:bodyPr anchor="t"/>
          <a:lstStyle>
            <a:lvl1pPr algn="l">
              <a:defRPr sz="225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435" y="2180079"/>
            <a:ext cx="7772400" cy="1125140"/>
          </a:xfrm>
        </p:spPr>
        <p:txBody>
          <a:bodyPr anchor="b"/>
          <a:lstStyle>
            <a:lvl1pPr marL="0" indent="0">
              <a:buNone/>
              <a:defRPr sz="1125"/>
            </a:lvl1pPr>
            <a:lvl2pPr marL="256540" indent="0">
              <a:buNone/>
              <a:defRPr sz="1015"/>
            </a:lvl2pPr>
            <a:lvl3pPr marL="512445" indent="0">
              <a:buNone/>
              <a:defRPr sz="900"/>
            </a:lvl3pPr>
            <a:lvl4pPr marL="768985" indent="0">
              <a:buNone/>
              <a:defRPr sz="790"/>
            </a:lvl4pPr>
            <a:lvl5pPr marL="1024890" indent="0">
              <a:buNone/>
              <a:defRPr sz="790"/>
            </a:lvl5pPr>
            <a:lvl6pPr marL="1281430" indent="0">
              <a:buNone/>
              <a:defRPr sz="790"/>
            </a:lvl6pPr>
            <a:lvl7pPr marL="1537970" indent="0">
              <a:buNone/>
              <a:defRPr sz="790"/>
            </a:lvl7pPr>
            <a:lvl8pPr marL="1793875" indent="0">
              <a:buNone/>
              <a:defRPr sz="790"/>
            </a:lvl8pPr>
            <a:lvl9pPr marL="2050415" indent="0">
              <a:buNone/>
              <a:defRPr sz="79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8464C217-DBCD-428F-9589-6BC3D8CD816E}" type="datetime1">
              <a:rPr lang="zh-CN" altLang="en-US"/>
            </a:fld>
            <a:endParaRPr lang="zh-CN" altLang="en-US" sz="1015"/>
          </a:p>
        </p:txBody>
      </p:sp>
      <p:sp>
        <p:nvSpPr>
          <p:cNvPr id="5"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C17B8E1E-6801-469A-9107-052B4BA3E07B}" type="slidenum">
              <a:rPr lang="zh-CN" altLang="en-US"/>
            </a:fld>
            <a:endParaRPr lang="zh-CN" altLang="en-US" sz="975"/>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4"/>
            <a:ext cx="4044462" cy="3394472"/>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2338" y="1200154"/>
            <a:ext cx="4044462" cy="3394472"/>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A7F83D73-26BA-4BD2-8750-2EB429E628D6}" type="datetime1">
              <a:rPr lang="zh-CN" altLang="en-US"/>
            </a:fld>
            <a:endParaRPr lang="zh-CN" altLang="en-US" sz="1015"/>
          </a:p>
        </p:txBody>
      </p:sp>
      <p:sp>
        <p:nvSpPr>
          <p:cNvPr id="6"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FBD54D2D-3F51-44FA-AE5B-30C16D12E564}" type="slidenum">
              <a:rPr lang="zh-CN" altLang="en-US"/>
            </a:fld>
            <a:endParaRPr lang="zh-CN" altLang="en-US" sz="975"/>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151338"/>
            <a:ext cx="4040066" cy="479822"/>
          </a:xfrm>
        </p:spPr>
        <p:txBody>
          <a:bodyPr anchor="b"/>
          <a:lstStyle>
            <a:lvl1pPr marL="0" indent="0">
              <a:buNone/>
              <a:defRPr sz="1350" b="1"/>
            </a:lvl1pPr>
            <a:lvl2pPr marL="256540" indent="0">
              <a:buNone/>
              <a:defRPr sz="1125" b="1"/>
            </a:lvl2pPr>
            <a:lvl3pPr marL="512445" indent="0">
              <a:buNone/>
              <a:defRPr sz="1015" b="1"/>
            </a:lvl3pPr>
            <a:lvl4pPr marL="768985" indent="0">
              <a:buNone/>
              <a:defRPr sz="900" b="1"/>
            </a:lvl4pPr>
            <a:lvl5pPr marL="1024890" indent="0">
              <a:buNone/>
              <a:defRPr sz="900" b="1"/>
            </a:lvl5pPr>
            <a:lvl6pPr marL="1281430" indent="0">
              <a:buNone/>
              <a:defRPr sz="900" b="1"/>
            </a:lvl6pPr>
            <a:lvl7pPr marL="1537970" indent="0">
              <a:buNone/>
              <a:defRPr sz="900" b="1"/>
            </a:lvl7pPr>
            <a:lvl8pPr marL="1793875" indent="0">
              <a:buNone/>
              <a:defRPr sz="900" b="1"/>
            </a:lvl8pPr>
            <a:lvl9pPr marL="2050415"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1" y="1631156"/>
            <a:ext cx="4040066" cy="2963466"/>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271" y="1151338"/>
            <a:ext cx="4041531" cy="479822"/>
          </a:xfrm>
        </p:spPr>
        <p:txBody>
          <a:bodyPr anchor="b"/>
          <a:lstStyle>
            <a:lvl1pPr marL="0" indent="0">
              <a:buNone/>
              <a:defRPr sz="1350" b="1"/>
            </a:lvl1pPr>
            <a:lvl2pPr marL="256540" indent="0">
              <a:buNone/>
              <a:defRPr sz="1125" b="1"/>
            </a:lvl2pPr>
            <a:lvl3pPr marL="512445" indent="0">
              <a:buNone/>
              <a:defRPr sz="1015" b="1"/>
            </a:lvl3pPr>
            <a:lvl4pPr marL="768985" indent="0">
              <a:buNone/>
              <a:defRPr sz="900" b="1"/>
            </a:lvl4pPr>
            <a:lvl5pPr marL="1024890" indent="0">
              <a:buNone/>
              <a:defRPr sz="900" b="1"/>
            </a:lvl5pPr>
            <a:lvl6pPr marL="1281430" indent="0">
              <a:buNone/>
              <a:defRPr sz="900" b="1"/>
            </a:lvl6pPr>
            <a:lvl7pPr marL="1537970" indent="0">
              <a:buNone/>
              <a:defRPr sz="900" b="1"/>
            </a:lvl7pPr>
            <a:lvl8pPr marL="1793875" indent="0">
              <a:buNone/>
              <a:defRPr sz="900" b="1"/>
            </a:lvl8pPr>
            <a:lvl9pPr marL="2050415"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271" y="1631156"/>
            <a:ext cx="4041531" cy="2963466"/>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86A40938-DC92-4BAD-931E-1152471AA06B}" type="datetime1">
              <a:rPr lang="zh-CN" altLang="en-US"/>
            </a:fld>
            <a:endParaRPr lang="zh-CN" altLang="en-US" sz="1015"/>
          </a:p>
        </p:txBody>
      </p:sp>
      <p:sp>
        <p:nvSpPr>
          <p:cNvPr id="8"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6A5EA833-2DA5-4E35-BC30-7645F9AB7E35}" type="slidenum">
              <a:rPr lang="zh-CN" altLang="en-US"/>
            </a:fld>
            <a:endParaRPr lang="zh-CN" altLang="en-US" sz="975"/>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70E760FA-0ADF-4620-A014-6685632ACF6A}" type="datetime1">
              <a:rPr lang="zh-CN" altLang="en-US"/>
            </a:fld>
            <a:endParaRPr lang="zh-CN" altLang="en-US" sz="1015"/>
          </a:p>
        </p:txBody>
      </p:sp>
      <p:sp>
        <p:nvSpPr>
          <p:cNvPr id="4"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C19EED1A-473D-4FE2-BEB8-70110CFEFAE3}" type="slidenum">
              <a:rPr lang="zh-CN" altLang="en-US"/>
            </a:fld>
            <a:endParaRPr lang="zh-CN" altLang="en-US" sz="975"/>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2BD6A8DF-2A80-4895-A93B-895AFEE69BC6}" type="datetime1">
              <a:rPr lang="zh-CN" altLang="en-US"/>
            </a:fld>
            <a:endParaRPr lang="zh-CN" altLang="en-US" sz="1015"/>
          </a:p>
        </p:txBody>
      </p:sp>
      <p:sp>
        <p:nvSpPr>
          <p:cNvPr id="3"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B74004E1-7BBD-435F-917F-0352C10AAF93}" type="slidenum">
              <a:rPr lang="zh-CN" altLang="en-US"/>
            </a:fld>
            <a:endParaRPr lang="zh-CN" altLang="en-US" sz="975"/>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90"/>
            <a:ext cx="3008435" cy="871538"/>
          </a:xfrm>
        </p:spPr>
        <p:txBody>
          <a:bodyPr anchor="b"/>
          <a:lstStyle>
            <a:lvl1pPr algn="l">
              <a:defRPr sz="1125" b="1"/>
            </a:lvl1pPr>
          </a:lstStyle>
          <a:p>
            <a:r>
              <a:rPr lang="zh-CN" altLang="en-US"/>
              <a:t>单击此处编辑母版标题样式</a:t>
            </a:r>
            <a:endParaRPr lang="zh-CN" altLang="en-US"/>
          </a:p>
        </p:txBody>
      </p:sp>
      <p:sp>
        <p:nvSpPr>
          <p:cNvPr id="3" name="内容占位符 2"/>
          <p:cNvSpPr>
            <a:spLocks noGrp="1"/>
          </p:cNvSpPr>
          <p:nvPr>
            <p:ph idx="1"/>
          </p:nvPr>
        </p:nvSpPr>
        <p:spPr>
          <a:xfrm>
            <a:off x="3575538" y="204834"/>
            <a:ext cx="5111262"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62"/>
            <a:ext cx="3008435" cy="3518297"/>
          </a:xfrm>
        </p:spPr>
        <p:txBody>
          <a:bodyPr/>
          <a:lstStyle>
            <a:lvl1pPr marL="0" indent="0">
              <a:buNone/>
              <a:defRPr sz="790"/>
            </a:lvl1pPr>
            <a:lvl2pPr marL="256540" indent="0">
              <a:buNone/>
              <a:defRPr sz="675"/>
            </a:lvl2pPr>
            <a:lvl3pPr marL="512445" indent="0">
              <a:buNone/>
              <a:defRPr sz="565"/>
            </a:lvl3pPr>
            <a:lvl4pPr marL="768985" indent="0">
              <a:buNone/>
              <a:defRPr sz="505"/>
            </a:lvl4pPr>
            <a:lvl5pPr marL="1024890" indent="0">
              <a:buNone/>
              <a:defRPr sz="505"/>
            </a:lvl5pPr>
            <a:lvl6pPr marL="1281430" indent="0">
              <a:buNone/>
              <a:defRPr sz="505"/>
            </a:lvl6pPr>
            <a:lvl7pPr marL="1537970" indent="0">
              <a:buNone/>
              <a:defRPr sz="505"/>
            </a:lvl7pPr>
            <a:lvl8pPr marL="1793875" indent="0">
              <a:buNone/>
              <a:defRPr sz="505"/>
            </a:lvl8pPr>
            <a:lvl9pPr marL="2050415" indent="0">
              <a:buNone/>
              <a:defRPr sz="505"/>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A700E3FD-3222-4714-AD6F-D3A75223921A}" type="datetime1">
              <a:rPr lang="zh-CN" altLang="en-US"/>
            </a:fld>
            <a:endParaRPr lang="zh-CN" altLang="en-US" sz="1015"/>
          </a:p>
        </p:txBody>
      </p:sp>
      <p:sp>
        <p:nvSpPr>
          <p:cNvPr id="6"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B68710DE-F82B-43A9-921B-A6D3E132B46D}" type="slidenum">
              <a:rPr lang="zh-CN" altLang="en-US"/>
            </a:fld>
            <a:endParaRPr lang="zh-CN" altLang="en-US" sz="975"/>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3"/>
            <a:ext cx="5486400" cy="425054"/>
          </a:xfrm>
        </p:spPr>
        <p:txBody>
          <a:bodyPr anchor="b"/>
          <a:lstStyle>
            <a:lvl1pPr algn="l">
              <a:defRPr sz="11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166" y="459581"/>
            <a:ext cx="5486400" cy="3086100"/>
          </a:xfrm>
        </p:spPr>
        <p:txBody>
          <a:bodyPr/>
          <a:lstStyle>
            <a:lvl1pPr marL="0" indent="0">
              <a:buNone/>
              <a:defRPr sz="1800"/>
            </a:lvl1pPr>
            <a:lvl2pPr marL="256540" indent="0">
              <a:buNone/>
              <a:defRPr sz="1575"/>
            </a:lvl2pPr>
            <a:lvl3pPr marL="512445" indent="0">
              <a:buNone/>
              <a:defRPr sz="1350"/>
            </a:lvl3pPr>
            <a:lvl4pPr marL="768985" indent="0">
              <a:buNone/>
              <a:defRPr sz="1125"/>
            </a:lvl4pPr>
            <a:lvl5pPr marL="1024890" indent="0">
              <a:buNone/>
              <a:defRPr sz="1125"/>
            </a:lvl5pPr>
            <a:lvl6pPr marL="1281430" indent="0">
              <a:buNone/>
              <a:defRPr sz="1125"/>
            </a:lvl6pPr>
            <a:lvl7pPr marL="1537970" indent="0">
              <a:buNone/>
              <a:defRPr sz="1125"/>
            </a:lvl7pPr>
            <a:lvl8pPr marL="1793875" indent="0">
              <a:buNone/>
              <a:defRPr sz="1125"/>
            </a:lvl8pPr>
            <a:lvl9pPr marL="2050415" indent="0">
              <a:buNone/>
              <a:defRPr sz="1125"/>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166" y="4025506"/>
            <a:ext cx="5486400" cy="603647"/>
          </a:xfrm>
        </p:spPr>
        <p:txBody>
          <a:bodyPr/>
          <a:lstStyle>
            <a:lvl1pPr marL="0" indent="0">
              <a:buNone/>
              <a:defRPr sz="790"/>
            </a:lvl1pPr>
            <a:lvl2pPr marL="256540" indent="0">
              <a:buNone/>
              <a:defRPr sz="675"/>
            </a:lvl2pPr>
            <a:lvl3pPr marL="512445" indent="0">
              <a:buNone/>
              <a:defRPr sz="565"/>
            </a:lvl3pPr>
            <a:lvl4pPr marL="768985" indent="0">
              <a:buNone/>
              <a:defRPr sz="505"/>
            </a:lvl4pPr>
            <a:lvl5pPr marL="1024890" indent="0">
              <a:buNone/>
              <a:defRPr sz="505"/>
            </a:lvl5pPr>
            <a:lvl6pPr marL="1281430" indent="0">
              <a:buNone/>
              <a:defRPr sz="505"/>
            </a:lvl6pPr>
            <a:lvl7pPr marL="1537970" indent="0">
              <a:buNone/>
              <a:defRPr sz="505"/>
            </a:lvl7pPr>
            <a:lvl8pPr marL="1793875" indent="0">
              <a:buNone/>
              <a:defRPr sz="505"/>
            </a:lvl8pPr>
            <a:lvl9pPr marL="2050415" indent="0">
              <a:buNone/>
              <a:defRPr sz="505"/>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42AB7A62-A85F-47E4-A6AE-B495E9D02E20}" type="datetime1">
              <a:rPr lang="zh-CN" altLang="en-US"/>
            </a:fld>
            <a:endParaRPr lang="zh-CN" altLang="en-US" sz="1015"/>
          </a:p>
        </p:txBody>
      </p:sp>
      <p:sp>
        <p:nvSpPr>
          <p:cNvPr id="6"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18F69C63-2368-49A5-BA12-E15D83F2B282}" type="slidenum">
              <a:rPr lang="zh-CN" altLang="en-US"/>
            </a:fld>
            <a:endParaRPr lang="zh-CN" altLang="en-US" sz="975"/>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2A0CEE47-84AA-4FC7-A907-94B1EC385414}" type="datetime1">
              <a:rPr lang="zh-CN" altLang="en-US"/>
            </a:fld>
            <a:endParaRPr lang="zh-CN" altLang="en-US" sz="1015"/>
          </a:p>
        </p:txBody>
      </p:sp>
      <p:sp>
        <p:nvSpPr>
          <p:cNvPr id="5"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E1447168-8A50-4643-BFFB-BD138B24E8A8}" type="slidenum">
              <a:rPr lang="zh-CN" altLang="en-US"/>
            </a:fld>
            <a:endParaRPr lang="zh-CN" altLang="en-US" sz="975"/>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3"/>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3" y="205983"/>
            <a:ext cx="6031523"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E6F695F3-9E2A-449D-93B3-B46B60A8AC37}" type="datetime1">
              <a:rPr lang="zh-CN" altLang="en-US"/>
            </a:fld>
            <a:endParaRPr lang="zh-CN" altLang="en-US" sz="1015"/>
          </a:p>
        </p:txBody>
      </p:sp>
      <p:sp>
        <p:nvSpPr>
          <p:cNvPr id="5"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7A899101-D6D2-43ED-B0B7-AB731DA6D21F}" type="slidenum">
              <a:rPr lang="zh-CN" altLang="en-US"/>
            </a:fld>
            <a:endParaRPr lang="zh-CN" altLang="en-US" sz="975"/>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D16BEED0-887A-4E70-B2FA-8286AD88C4D3}" type="datetime1">
              <a:rPr lang="zh-CN" altLang="en-US"/>
            </a:fld>
            <a:endParaRPr lang="zh-CN" altLang="en-US" sz="1015"/>
          </a:p>
        </p:txBody>
      </p:sp>
      <p:sp>
        <p:nvSpPr>
          <p:cNvPr id="4"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4E5DFDF6-307B-4260-96F1-B1075E96D114}" type="slidenum">
              <a:rPr lang="zh-CN" altLang="en-US"/>
            </a:fld>
            <a:endParaRPr lang="zh-CN" altLang="en-US" sz="975"/>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8_标题和内容">
    <p:spTree>
      <p:nvGrpSpPr>
        <p:cNvPr id="1" name=""/>
        <p:cNvGrpSpPr/>
        <p:nvPr/>
      </p:nvGrpSpPr>
      <p:grpSpPr>
        <a:xfrm>
          <a:off x="0" y="0"/>
          <a:ext cx="0" cy="0"/>
          <a:chOff x="0" y="0"/>
          <a:chExt cx="0" cy="0"/>
        </a:xfrm>
      </p:grpSpPr>
      <p:sp>
        <p:nvSpPr>
          <p:cNvPr id="2" name="矩形 1"/>
          <p:cNvSpPr/>
          <p:nvPr/>
        </p:nvSpPr>
        <p:spPr>
          <a:xfrm>
            <a:off x="0" y="4753421"/>
            <a:ext cx="9144000" cy="162018"/>
          </a:xfrm>
          <a:prstGeom prst="rect">
            <a:avLst/>
          </a:prstGeom>
          <a:gradFill flip="none" rotWithShape="1">
            <a:gsLst>
              <a:gs pos="85000">
                <a:schemeClr val="tx2"/>
              </a:gs>
              <a:gs pos="95000">
                <a:schemeClr val="bg1">
                  <a:alpha val="0"/>
                </a:schemeClr>
              </a:gs>
            </a:gsLst>
            <a:lin ang="19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zh-CN" altLang="en-US" sz="1350">
              <a:solidFill>
                <a:prstClr val="white"/>
              </a:solidFill>
            </a:endParaRPr>
          </a:p>
        </p:txBody>
      </p:sp>
      <p:sp>
        <p:nvSpPr>
          <p:cNvPr id="3" name="灯片编号占位符 5"/>
          <p:cNvSpPr txBox="1"/>
          <p:nvPr/>
        </p:nvSpPr>
        <p:spPr bwMode="auto">
          <a:xfrm>
            <a:off x="6542485" y="4719638"/>
            <a:ext cx="1485900" cy="228600"/>
          </a:xfrm>
          <a:prstGeom prst="rect">
            <a:avLst/>
          </a:prstGeom>
          <a:noFill/>
          <a:ln>
            <a:noFill/>
          </a:ln>
        </p:spPr>
        <p:txBody>
          <a:bodyPr anchor="ctr"/>
          <a:lstStyle>
            <a:lvl1pPr>
              <a:defRPr>
                <a:solidFill>
                  <a:schemeClr val="tx1"/>
                </a:solidFill>
                <a:latin typeface="Century Schoolbook" pitchFamily="18" charset="0"/>
                <a:ea typeface="宋体" panose="02010600030101010101" pitchFamily="2" charset="-122"/>
              </a:defRPr>
            </a:lvl1pPr>
            <a:lvl2pPr marL="742950" indent="-285750">
              <a:defRPr>
                <a:solidFill>
                  <a:schemeClr val="tx1"/>
                </a:solidFill>
                <a:latin typeface="Century Schoolbook" pitchFamily="18" charset="0"/>
                <a:ea typeface="宋体" panose="02010600030101010101" pitchFamily="2" charset="-122"/>
              </a:defRPr>
            </a:lvl2pPr>
            <a:lvl3pPr marL="1143000" indent="-228600">
              <a:defRPr>
                <a:solidFill>
                  <a:schemeClr val="tx1"/>
                </a:solidFill>
                <a:latin typeface="Century Schoolbook" pitchFamily="18" charset="0"/>
                <a:ea typeface="宋体" panose="02010600030101010101" pitchFamily="2" charset="-122"/>
              </a:defRPr>
            </a:lvl3pPr>
            <a:lvl4pPr marL="1600200" indent="-228600">
              <a:defRPr>
                <a:solidFill>
                  <a:schemeClr val="tx1"/>
                </a:solidFill>
                <a:latin typeface="Century Schoolbook" pitchFamily="18" charset="0"/>
                <a:ea typeface="宋体" panose="02010600030101010101" pitchFamily="2" charset="-122"/>
              </a:defRPr>
            </a:lvl4pPr>
            <a:lvl5pPr marL="2057400" indent="-228600">
              <a:defRPr>
                <a:solidFill>
                  <a:schemeClr val="tx1"/>
                </a:solidFill>
                <a:latin typeface="Century Schoolbook"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9pPr>
          </a:lstStyle>
          <a:p>
            <a:pPr algn="r" defTabSz="685800" fontAlgn="base">
              <a:spcBef>
                <a:spcPct val="0"/>
              </a:spcBef>
              <a:spcAft>
                <a:spcPct val="0"/>
              </a:spcAft>
              <a:defRPr/>
            </a:pPr>
            <a:r>
              <a:rPr lang="zh-CN" altLang="en-US" sz="750">
                <a:solidFill>
                  <a:srgbClr val="FFFFFF"/>
                </a:solidFill>
                <a:latin typeface="Times New Roman" panose="02020603050405020304" pitchFamily="18" charset="0"/>
                <a:cs typeface="Times New Roman" panose="02020603050405020304" pitchFamily="18" charset="0"/>
              </a:rPr>
              <a:t> </a:t>
            </a:r>
            <a:r>
              <a:rPr lang="en-US" altLang="zh-CN" sz="750">
                <a:solidFill>
                  <a:srgbClr val="FFFFFF"/>
                </a:solidFill>
                <a:latin typeface="Times New Roman" panose="02020603050405020304" pitchFamily="18" charset="0"/>
                <a:cs typeface="Times New Roman" panose="02020603050405020304" pitchFamily="18" charset="0"/>
              </a:rPr>
              <a:t>Page   </a:t>
            </a:r>
            <a:fld id="{535E0492-CC53-4B34-A099-9B31BE14942E}" type="slidenum">
              <a:rPr lang="zh-CN" altLang="en-US" sz="750" smtClean="0">
                <a:solidFill>
                  <a:srgbClr val="FFFFFF"/>
                </a:solidFill>
                <a:latin typeface="Verdana" panose="020B0604030504040204" pitchFamily="34" charset="0"/>
                <a:cs typeface="Times New Roman" panose="02020603050405020304" pitchFamily="18" charset="0"/>
              </a:rPr>
            </a:fld>
            <a:endParaRPr lang="zh-CN" altLang="en-US" sz="750">
              <a:solidFill>
                <a:srgbClr val="FFFFFF"/>
              </a:solidFill>
              <a:latin typeface="Verdana" panose="020B0604030504040204" pitchFamily="34" charset="0"/>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9_标题和内容">
    <p:spTree>
      <p:nvGrpSpPr>
        <p:cNvPr id="1" name=""/>
        <p:cNvGrpSpPr/>
        <p:nvPr/>
      </p:nvGrpSpPr>
      <p:grpSpPr>
        <a:xfrm>
          <a:off x="0" y="0"/>
          <a:ext cx="0" cy="0"/>
          <a:chOff x="0" y="0"/>
          <a:chExt cx="0" cy="0"/>
        </a:xfrm>
      </p:grpSpPr>
      <p:sp>
        <p:nvSpPr>
          <p:cNvPr id="2" name="矩形 1"/>
          <p:cNvSpPr/>
          <p:nvPr/>
        </p:nvSpPr>
        <p:spPr>
          <a:xfrm>
            <a:off x="0" y="4753421"/>
            <a:ext cx="9144000" cy="162018"/>
          </a:xfrm>
          <a:prstGeom prst="rect">
            <a:avLst/>
          </a:prstGeom>
          <a:gradFill flip="none" rotWithShape="1">
            <a:gsLst>
              <a:gs pos="85000">
                <a:schemeClr val="tx2"/>
              </a:gs>
              <a:gs pos="95000">
                <a:schemeClr val="bg1">
                  <a:alpha val="0"/>
                </a:schemeClr>
              </a:gs>
            </a:gsLst>
            <a:lin ang="19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zh-CN" altLang="en-US" sz="1350">
              <a:solidFill>
                <a:prstClr val="white"/>
              </a:solidFill>
            </a:endParaRPr>
          </a:p>
        </p:txBody>
      </p:sp>
      <p:sp>
        <p:nvSpPr>
          <p:cNvPr id="3" name="灯片编号占位符 5"/>
          <p:cNvSpPr txBox="1"/>
          <p:nvPr/>
        </p:nvSpPr>
        <p:spPr bwMode="auto">
          <a:xfrm>
            <a:off x="6542485" y="4719638"/>
            <a:ext cx="1485900" cy="228600"/>
          </a:xfrm>
          <a:prstGeom prst="rect">
            <a:avLst/>
          </a:prstGeom>
          <a:noFill/>
          <a:ln>
            <a:noFill/>
          </a:ln>
        </p:spPr>
        <p:txBody>
          <a:bodyPr anchor="ctr"/>
          <a:lstStyle>
            <a:lvl1pPr>
              <a:defRPr>
                <a:solidFill>
                  <a:schemeClr val="tx1"/>
                </a:solidFill>
                <a:latin typeface="Century Schoolbook" pitchFamily="18" charset="0"/>
                <a:ea typeface="宋体" panose="02010600030101010101" pitchFamily="2" charset="-122"/>
              </a:defRPr>
            </a:lvl1pPr>
            <a:lvl2pPr marL="742950" indent="-285750">
              <a:defRPr>
                <a:solidFill>
                  <a:schemeClr val="tx1"/>
                </a:solidFill>
                <a:latin typeface="Century Schoolbook" pitchFamily="18" charset="0"/>
                <a:ea typeface="宋体" panose="02010600030101010101" pitchFamily="2" charset="-122"/>
              </a:defRPr>
            </a:lvl2pPr>
            <a:lvl3pPr marL="1143000" indent="-228600">
              <a:defRPr>
                <a:solidFill>
                  <a:schemeClr val="tx1"/>
                </a:solidFill>
                <a:latin typeface="Century Schoolbook" pitchFamily="18" charset="0"/>
                <a:ea typeface="宋体" panose="02010600030101010101" pitchFamily="2" charset="-122"/>
              </a:defRPr>
            </a:lvl3pPr>
            <a:lvl4pPr marL="1600200" indent="-228600">
              <a:defRPr>
                <a:solidFill>
                  <a:schemeClr val="tx1"/>
                </a:solidFill>
                <a:latin typeface="Century Schoolbook" pitchFamily="18" charset="0"/>
                <a:ea typeface="宋体" panose="02010600030101010101" pitchFamily="2" charset="-122"/>
              </a:defRPr>
            </a:lvl4pPr>
            <a:lvl5pPr marL="2057400" indent="-228600">
              <a:defRPr>
                <a:solidFill>
                  <a:schemeClr val="tx1"/>
                </a:solidFill>
                <a:latin typeface="Century Schoolbook"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9pPr>
          </a:lstStyle>
          <a:p>
            <a:pPr algn="r" defTabSz="685800" fontAlgn="base">
              <a:spcBef>
                <a:spcPct val="0"/>
              </a:spcBef>
              <a:spcAft>
                <a:spcPct val="0"/>
              </a:spcAft>
              <a:defRPr/>
            </a:pPr>
            <a:r>
              <a:rPr lang="zh-CN" altLang="en-US" sz="750">
                <a:solidFill>
                  <a:srgbClr val="FFFFFF"/>
                </a:solidFill>
                <a:latin typeface="Times New Roman" panose="02020603050405020304" pitchFamily="18" charset="0"/>
                <a:cs typeface="Times New Roman" panose="02020603050405020304" pitchFamily="18" charset="0"/>
              </a:rPr>
              <a:t> </a:t>
            </a:r>
            <a:r>
              <a:rPr lang="en-US" altLang="zh-CN" sz="750">
                <a:solidFill>
                  <a:srgbClr val="FFFFFF"/>
                </a:solidFill>
                <a:latin typeface="Times New Roman" panose="02020603050405020304" pitchFamily="18" charset="0"/>
                <a:cs typeface="Times New Roman" panose="02020603050405020304" pitchFamily="18" charset="0"/>
              </a:rPr>
              <a:t>Page   </a:t>
            </a:r>
            <a:fld id="{254BC00F-9D54-4500-AD78-3F0056088ECB}" type="slidenum">
              <a:rPr lang="zh-CN" altLang="en-US" sz="750" smtClean="0">
                <a:solidFill>
                  <a:srgbClr val="FFFFFF"/>
                </a:solidFill>
                <a:latin typeface="Verdana" panose="020B0604030504040204" pitchFamily="34" charset="0"/>
                <a:cs typeface="Times New Roman" panose="02020603050405020304" pitchFamily="18" charset="0"/>
              </a:rPr>
            </a:fld>
            <a:endParaRPr lang="zh-CN" altLang="en-US" sz="750">
              <a:solidFill>
                <a:srgbClr val="FFFFFF"/>
              </a:solidFill>
              <a:latin typeface="Verdana" panose="020B0604030504040204" pitchFamily="34" charset="0"/>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0_标题和内容">
    <p:spTree>
      <p:nvGrpSpPr>
        <p:cNvPr id="1" name=""/>
        <p:cNvGrpSpPr/>
        <p:nvPr/>
      </p:nvGrpSpPr>
      <p:grpSpPr>
        <a:xfrm>
          <a:off x="0" y="0"/>
          <a:ext cx="0" cy="0"/>
          <a:chOff x="0" y="0"/>
          <a:chExt cx="0" cy="0"/>
        </a:xfrm>
      </p:grpSpPr>
      <p:sp>
        <p:nvSpPr>
          <p:cNvPr id="2" name="矩形 1"/>
          <p:cNvSpPr/>
          <p:nvPr/>
        </p:nvSpPr>
        <p:spPr>
          <a:xfrm>
            <a:off x="0" y="4753421"/>
            <a:ext cx="9144000" cy="162018"/>
          </a:xfrm>
          <a:prstGeom prst="rect">
            <a:avLst/>
          </a:prstGeom>
          <a:gradFill flip="none" rotWithShape="1">
            <a:gsLst>
              <a:gs pos="85000">
                <a:schemeClr val="tx2"/>
              </a:gs>
              <a:gs pos="95000">
                <a:schemeClr val="bg1">
                  <a:alpha val="0"/>
                </a:schemeClr>
              </a:gs>
            </a:gsLst>
            <a:lin ang="19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zh-CN" altLang="en-US" sz="1350">
              <a:solidFill>
                <a:prstClr val="white"/>
              </a:solidFill>
            </a:endParaRPr>
          </a:p>
        </p:txBody>
      </p:sp>
      <p:sp>
        <p:nvSpPr>
          <p:cNvPr id="3" name="灯片编号占位符 5"/>
          <p:cNvSpPr txBox="1"/>
          <p:nvPr/>
        </p:nvSpPr>
        <p:spPr bwMode="auto">
          <a:xfrm>
            <a:off x="6542485" y="4719638"/>
            <a:ext cx="1485900" cy="228600"/>
          </a:xfrm>
          <a:prstGeom prst="rect">
            <a:avLst/>
          </a:prstGeom>
          <a:noFill/>
          <a:ln>
            <a:noFill/>
          </a:ln>
        </p:spPr>
        <p:txBody>
          <a:bodyPr anchor="ctr"/>
          <a:lstStyle>
            <a:lvl1pPr>
              <a:defRPr>
                <a:solidFill>
                  <a:schemeClr val="tx1"/>
                </a:solidFill>
                <a:latin typeface="Century Schoolbook" pitchFamily="18" charset="0"/>
                <a:ea typeface="宋体" panose="02010600030101010101" pitchFamily="2" charset="-122"/>
              </a:defRPr>
            </a:lvl1pPr>
            <a:lvl2pPr marL="742950" indent="-285750">
              <a:defRPr>
                <a:solidFill>
                  <a:schemeClr val="tx1"/>
                </a:solidFill>
                <a:latin typeface="Century Schoolbook" pitchFamily="18" charset="0"/>
                <a:ea typeface="宋体" panose="02010600030101010101" pitchFamily="2" charset="-122"/>
              </a:defRPr>
            </a:lvl2pPr>
            <a:lvl3pPr marL="1143000" indent="-228600">
              <a:defRPr>
                <a:solidFill>
                  <a:schemeClr val="tx1"/>
                </a:solidFill>
                <a:latin typeface="Century Schoolbook" pitchFamily="18" charset="0"/>
                <a:ea typeface="宋体" panose="02010600030101010101" pitchFamily="2" charset="-122"/>
              </a:defRPr>
            </a:lvl3pPr>
            <a:lvl4pPr marL="1600200" indent="-228600">
              <a:defRPr>
                <a:solidFill>
                  <a:schemeClr val="tx1"/>
                </a:solidFill>
                <a:latin typeface="Century Schoolbook" pitchFamily="18" charset="0"/>
                <a:ea typeface="宋体" panose="02010600030101010101" pitchFamily="2" charset="-122"/>
              </a:defRPr>
            </a:lvl4pPr>
            <a:lvl5pPr marL="2057400" indent="-228600">
              <a:defRPr>
                <a:solidFill>
                  <a:schemeClr val="tx1"/>
                </a:solidFill>
                <a:latin typeface="Century Schoolbook"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9pPr>
          </a:lstStyle>
          <a:p>
            <a:pPr algn="r" defTabSz="685800" fontAlgn="base">
              <a:spcBef>
                <a:spcPct val="0"/>
              </a:spcBef>
              <a:spcAft>
                <a:spcPct val="0"/>
              </a:spcAft>
              <a:defRPr/>
            </a:pPr>
            <a:r>
              <a:rPr lang="zh-CN" altLang="en-US" sz="750">
                <a:solidFill>
                  <a:srgbClr val="FFFFFF"/>
                </a:solidFill>
                <a:latin typeface="Times New Roman" panose="02020603050405020304" pitchFamily="18" charset="0"/>
                <a:cs typeface="Times New Roman" panose="02020603050405020304" pitchFamily="18" charset="0"/>
              </a:rPr>
              <a:t> </a:t>
            </a:r>
            <a:r>
              <a:rPr lang="en-US" altLang="zh-CN" sz="750">
                <a:solidFill>
                  <a:srgbClr val="FFFFFF"/>
                </a:solidFill>
                <a:latin typeface="Times New Roman" panose="02020603050405020304" pitchFamily="18" charset="0"/>
                <a:cs typeface="Times New Roman" panose="02020603050405020304" pitchFamily="18" charset="0"/>
              </a:rPr>
              <a:t>Page   </a:t>
            </a:r>
            <a:fld id="{A2000D3C-DD4E-4FAA-8AAA-680C09844752}" type="slidenum">
              <a:rPr lang="zh-CN" altLang="en-US" sz="750" smtClean="0">
                <a:solidFill>
                  <a:srgbClr val="FFFFFF"/>
                </a:solidFill>
                <a:latin typeface="Verdana" panose="020B0604030504040204" pitchFamily="34" charset="0"/>
                <a:cs typeface="Times New Roman" panose="02020603050405020304" pitchFamily="18" charset="0"/>
              </a:rPr>
            </a:fld>
            <a:endParaRPr lang="zh-CN" altLang="en-US" sz="750">
              <a:solidFill>
                <a:srgbClr val="FFFFFF"/>
              </a:solidFill>
              <a:latin typeface="Verdana" panose="020B060403050404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矩形 1"/>
          <p:cNvSpPr/>
          <p:nvPr userDrawn="1"/>
        </p:nvSpPr>
        <p:spPr>
          <a:xfrm>
            <a:off x="0" y="4753421"/>
            <a:ext cx="9144000" cy="162018"/>
          </a:xfrm>
          <a:prstGeom prst="rect">
            <a:avLst/>
          </a:prstGeom>
          <a:gradFill flip="none" rotWithShape="1">
            <a:gsLst>
              <a:gs pos="85000">
                <a:schemeClr val="tx2"/>
              </a:gs>
              <a:gs pos="95000">
                <a:schemeClr val="bg1">
                  <a:alpha val="0"/>
                </a:schemeClr>
              </a:gs>
            </a:gsLst>
            <a:lin ang="19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zh-CN" altLang="en-US" sz="1350">
              <a:solidFill>
                <a:prstClr val="white"/>
              </a:solidFill>
            </a:endParaRPr>
          </a:p>
        </p:txBody>
      </p:sp>
      <p:sp>
        <p:nvSpPr>
          <p:cNvPr id="3" name="灯片编号占位符 5"/>
          <p:cNvSpPr txBox="1"/>
          <p:nvPr userDrawn="1"/>
        </p:nvSpPr>
        <p:spPr bwMode="auto">
          <a:xfrm>
            <a:off x="6542485" y="4719638"/>
            <a:ext cx="1485900" cy="228600"/>
          </a:xfrm>
          <a:prstGeom prst="rect">
            <a:avLst/>
          </a:prstGeom>
          <a:noFill/>
          <a:ln>
            <a:noFill/>
          </a:ln>
        </p:spPr>
        <p:txBody>
          <a:bodyPr anchor="ctr"/>
          <a:lstStyle>
            <a:lvl1pPr>
              <a:defRPr>
                <a:solidFill>
                  <a:schemeClr val="tx1"/>
                </a:solidFill>
                <a:latin typeface="Century Schoolbook" pitchFamily="18" charset="0"/>
                <a:ea typeface="宋体" panose="02010600030101010101" pitchFamily="2" charset="-122"/>
              </a:defRPr>
            </a:lvl1pPr>
            <a:lvl2pPr marL="742950" indent="-285750">
              <a:defRPr>
                <a:solidFill>
                  <a:schemeClr val="tx1"/>
                </a:solidFill>
                <a:latin typeface="Century Schoolbook" pitchFamily="18" charset="0"/>
                <a:ea typeface="宋体" panose="02010600030101010101" pitchFamily="2" charset="-122"/>
              </a:defRPr>
            </a:lvl2pPr>
            <a:lvl3pPr marL="1143000" indent="-228600">
              <a:defRPr>
                <a:solidFill>
                  <a:schemeClr val="tx1"/>
                </a:solidFill>
                <a:latin typeface="Century Schoolbook" pitchFamily="18" charset="0"/>
                <a:ea typeface="宋体" panose="02010600030101010101" pitchFamily="2" charset="-122"/>
              </a:defRPr>
            </a:lvl3pPr>
            <a:lvl4pPr marL="1600200" indent="-228600">
              <a:defRPr>
                <a:solidFill>
                  <a:schemeClr val="tx1"/>
                </a:solidFill>
                <a:latin typeface="Century Schoolbook" pitchFamily="18" charset="0"/>
                <a:ea typeface="宋体" panose="02010600030101010101" pitchFamily="2" charset="-122"/>
              </a:defRPr>
            </a:lvl4pPr>
            <a:lvl5pPr marL="2057400" indent="-228600">
              <a:defRPr>
                <a:solidFill>
                  <a:schemeClr val="tx1"/>
                </a:solidFill>
                <a:latin typeface="Century Schoolbook"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itchFamily="18" charset="0"/>
                <a:ea typeface="宋体" panose="02010600030101010101" pitchFamily="2" charset="-122"/>
              </a:defRPr>
            </a:lvl9pPr>
          </a:lstStyle>
          <a:p>
            <a:pPr algn="r" defTabSz="685800" fontAlgn="base">
              <a:spcBef>
                <a:spcPct val="0"/>
              </a:spcBef>
              <a:spcAft>
                <a:spcPct val="0"/>
              </a:spcAft>
              <a:defRPr/>
            </a:pPr>
            <a:r>
              <a:rPr lang="zh-CN" altLang="en-US" sz="565">
                <a:solidFill>
                  <a:srgbClr val="FFFFFF"/>
                </a:solidFill>
                <a:latin typeface="Times New Roman" panose="02020603050405020304" pitchFamily="18" charset="0"/>
                <a:cs typeface="Times New Roman" panose="02020603050405020304" pitchFamily="18" charset="0"/>
              </a:rPr>
              <a:t> </a:t>
            </a:r>
            <a:r>
              <a:rPr lang="en-US" altLang="zh-CN" sz="565">
                <a:solidFill>
                  <a:srgbClr val="FFFFFF"/>
                </a:solidFill>
                <a:latin typeface="Times New Roman" panose="02020603050405020304" pitchFamily="18" charset="0"/>
                <a:cs typeface="Times New Roman" panose="02020603050405020304" pitchFamily="18" charset="0"/>
              </a:rPr>
              <a:t>Page   </a:t>
            </a:r>
            <a:fld id="{D0E62CC4-C528-4F1F-8266-283503ED856D}" type="slidenum">
              <a:rPr lang="zh-CN" altLang="en-US" sz="565" smtClean="0">
                <a:solidFill>
                  <a:srgbClr val="FFFFFF"/>
                </a:solidFill>
                <a:latin typeface="Verdana" panose="020B0604030504040204" pitchFamily="34" charset="0"/>
                <a:cs typeface="Times New Roman" panose="02020603050405020304" pitchFamily="18" charset="0"/>
              </a:rPr>
            </a:fld>
            <a:endParaRPr lang="zh-CN" altLang="en-US" sz="565">
              <a:solidFill>
                <a:srgbClr val="FFFFFF"/>
              </a:solidFill>
              <a:latin typeface="Verdana" panose="020B0604030504040204" pitchFamily="34" charset="0"/>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3398"/>
            <a:ext cx="6858000" cy="1790700"/>
          </a:xfrm>
        </p:spPr>
        <p:txBody>
          <a:bodyPr anchor="b">
            <a:normAutofit/>
          </a:bodyPr>
          <a:lstStyle>
            <a:lvl1pPr algn="ctr" latinLnBrk="0">
              <a:defRPr lang="zh-CN" sz="2280"/>
            </a:lvl1pPr>
          </a:lstStyle>
          <a:p>
            <a:r>
              <a:rPr lang="zh-CN" altLang="en-US"/>
              <a:t>单击此处编辑母版标题样式</a:t>
            </a:r>
            <a:endParaRPr lang="zh-CN" dirty="0"/>
          </a:p>
        </p:txBody>
      </p:sp>
      <p:sp>
        <p:nvSpPr>
          <p:cNvPr id="3" name="副标题 2"/>
          <p:cNvSpPr>
            <a:spLocks noGrp="1"/>
          </p:cNvSpPr>
          <p:nvPr>
            <p:ph type="subTitle" idx="1"/>
          </p:nvPr>
        </p:nvSpPr>
        <p:spPr>
          <a:xfrm>
            <a:off x="1143000" y="2701531"/>
            <a:ext cx="6858000" cy="1241822"/>
          </a:xfrm>
        </p:spPr>
        <p:txBody>
          <a:bodyPr/>
          <a:lstStyle>
            <a:lvl1pPr marL="0" indent="0" algn="ctr" latinLnBrk="0">
              <a:buNone/>
              <a:defRPr lang="zh-CN" sz="1015">
                <a:solidFill>
                  <a:schemeClr val="tx1">
                    <a:lumMod val="75000"/>
                    <a:lumOff val="25000"/>
                  </a:schemeClr>
                </a:solidFill>
              </a:defRPr>
            </a:lvl1pPr>
            <a:lvl2pPr marL="193040" indent="0" algn="ctr" latinLnBrk="0">
              <a:buNone/>
              <a:defRPr lang="zh-CN" sz="1180"/>
            </a:lvl2pPr>
            <a:lvl3pPr marL="386080" indent="0" algn="ctr" latinLnBrk="0">
              <a:buNone/>
              <a:defRPr lang="zh-CN" sz="1015"/>
            </a:lvl3pPr>
            <a:lvl4pPr marL="578485" indent="0" algn="ctr" latinLnBrk="0">
              <a:buNone/>
              <a:defRPr lang="zh-CN" sz="845"/>
            </a:lvl4pPr>
            <a:lvl5pPr marL="771525" indent="0" algn="ctr" latinLnBrk="0">
              <a:buNone/>
              <a:defRPr lang="zh-CN" sz="845"/>
            </a:lvl5pPr>
            <a:lvl6pPr marL="964565" indent="0" algn="ctr" latinLnBrk="0">
              <a:buNone/>
              <a:defRPr lang="zh-CN" sz="845"/>
            </a:lvl6pPr>
            <a:lvl7pPr marL="1157605" indent="0" algn="ctr" latinLnBrk="0">
              <a:buNone/>
              <a:defRPr lang="zh-CN" sz="845"/>
            </a:lvl7pPr>
            <a:lvl8pPr marL="1350010" indent="0" algn="ctr" latinLnBrk="0">
              <a:buNone/>
              <a:defRPr lang="zh-CN" sz="845"/>
            </a:lvl8pPr>
            <a:lvl9pPr marL="1543050" indent="0" algn="ctr" latinLnBrk="0">
              <a:buNone/>
              <a:defRPr lang="zh-CN" sz="845"/>
            </a:lvl9pPr>
          </a:lstStyle>
          <a:p>
            <a:r>
              <a:rPr lang="zh-CN" altLang="en-US"/>
              <a:t>单击此处编辑母版副标题样式</a:t>
            </a:r>
            <a:endParaRPr lang="zh-CN" dirty="0"/>
          </a:p>
        </p:txBody>
      </p:sp>
      <p:sp>
        <p:nvSpPr>
          <p:cNvPr id="4" name="日期占位符 3"/>
          <p:cNvSpPr>
            <a:spLocks noGrp="1"/>
          </p:cNvSpPr>
          <p:nvPr>
            <p:ph type="dt" sz="half" idx="10"/>
          </p:nvPr>
        </p:nvSpPr>
        <p:spPr/>
        <p:txBody>
          <a:bodyPr/>
          <a:lstStyle>
            <a:lvl1pPr fontAlgn="base">
              <a:spcBef>
                <a:spcPct val="0"/>
              </a:spcBef>
              <a:spcAft>
                <a:spcPct val="0"/>
              </a:spcAft>
              <a:defRPr/>
            </a:lvl1pPr>
          </a:lstStyle>
          <a:p>
            <a:pPr>
              <a:defRPr/>
            </a:pPr>
            <a:fld id="{AE5DB06D-3BD7-4AFE-AE27-022C9EEDF95F}" type="datetime1">
              <a:rPr lang="en-US" altLang="zh-CN"/>
            </a:fld>
            <a:endParaRPr altLang="en-US" dirty="0"/>
          </a:p>
        </p:txBody>
      </p:sp>
      <p:sp>
        <p:nvSpPr>
          <p:cNvPr id="5" name="页脚占位符 4"/>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6" name="幻灯片编号占位符 5"/>
          <p:cNvSpPr>
            <a:spLocks noGrp="1"/>
          </p:cNvSpPr>
          <p:nvPr>
            <p:ph type="sldNum" sz="quarter" idx="12"/>
          </p:nvPr>
        </p:nvSpPr>
        <p:spPr/>
        <p:txBody>
          <a:bodyPr/>
          <a:lstStyle>
            <a:lvl1pPr>
              <a:defRPr/>
            </a:lvl1pPr>
          </a:lstStyle>
          <a:p>
            <a:pPr>
              <a:defRPr/>
            </a:pPr>
            <a:fld id="{19B13D6C-118A-4C9A-B37D-8468E5E525EF}" type="slidenum">
              <a:rPr lang="en-US" altLang="zh-CN"/>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4" name="日期占位符 3"/>
          <p:cNvSpPr>
            <a:spLocks noGrp="1"/>
          </p:cNvSpPr>
          <p:nvPr>
            <p:ph type="dt" sz="half" idx="10"/>
          </p:nvPr>
        </p:nvSpPr>
        <p:spPr/>
        <p:txBody>
          <a:bodyPr/>
          <a:lstStyle>
            <a:lvl1pPr fontAlgn="base">
              <a:spcBef>
                <a:spcPct val="0"/>
              </a:spcBef>
              <a:spcAft>
                <a:spcPct val="0"/>
              </a:spcAft>
              <a:defRPr/>
            </a:lvl1pPr>
          </a:lstStyle>
          <a:p>
            <a:pPr>
              <a:defRPr/>
            </a:pPr>
            <a:fld id="{82339233-88C1-4436-9F1B-DA0F24F5506B}" type="datetime1">
              <a:rPr lang="en-US" altLang="zh-CN"/>
            </a:fld>
            <a:endParaRPr altLang="en-US" dirty="0"/>
          </a:p>
        </p:txBody>
      </p:sp>
      <p:sp>
        <p:nvSpPr>
          <p:cNvPr id="5" name="页脚占位符 4"/>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6" name="幻灯片编号占位符 5"/>
          <p:cNvSpPr>
            <a:spLocks noGrp="1"/>
          </p:cNvSpPr>
          <p:nvPr>
            <p:ph type="sldNum" sz="quarter" idx="12"/>
          </p:nvPr>
        </p:nvSpPr>
        <p:spPr/>
        <p:txBody>
          <a:bodyPr/>
          <a:lstStyle>
            <a:lvl1pPr>
              <a:defRPr/>
            </a:lvl1pPr>
          </a:lstStyle>
          <a:p>
            <a:pPr>
              <a:defRPr/>
            </a:pPr>
            <a:fld id="{97CDC5D3-D6C1-474C-B0AE-FF30BAA6CA5E}" type="slidenum">
              <a:rPr lang="en-US" altLang="zh-CN"/>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4317"/>
            <a:ext cx="7886700" cy="2138406"/>
          </a:xfrm>
        </p:spPr>
        <p:txBody>
          <a:bodyPr anchor="b">
            <a:normAutofit/>
          </a:bodyPr>
          <a:lstStyle>
            <a:lvl1pPr latinLnBrk="0">
              <a:defRPr lang="zh-CN" sz="2530" b="0"/>
            </a:lvl1pPr>
          </a:lstStyle>
          <a:p>
            <a:r>
              <a:rPr lang="zh-CN" altLang="en-US"/>
              <a:t>单击此处编辑母版标题样式</a:t>
            </a:r>
            <a:endParaRPr lang="zh-CN" dirty="0"/>
          </a:p>
        </p:txBody>
      </p:sp>
      <p:sp>
        <p:nvSpPr>
          <p:cNvPr id="3" name="文本占位符 2"/>
          <p:cNvSpPr>
            <a:spLocks noGrp="1"/>
          </p:cNvSpPr>
          <p:nvPr>
            <p:ph type="body" idx="1"/>
          </p:nvPr>
        </p:nvSpPr>
        <p:spPr>
          <a:xfrm>
            <a:off x="623888" y="3414478"/>
            <a:ext cx="7886700" cy="1125140"/>
          </a:xfrm>
        </p:spPr>
        <p:txBody>
          <a:bodyPr/>
          <a:lstStyle>
            <a:lvl1pPr marL="0" indent="0" latinLnBrk="0">
              <a:buNone/>
              <a:defRPr lang="zh-CN" sz="1015">
                <a:solidFill>
                  <a:schemeClr val="tx1">
                    <a:lumMod val="75000"/>
                    <a:lumOff val="25000"/>
                  </a:schemeClr>
                </a:solidFill>
              </a:defRPr>
            </a:lvl1pPr>
            <a:lvl2pPr marL="193040" indent="0" latinLnBrk="0">
              <a:buNone/>
              <a:defRPr lang="zh-CN" sz="760">
                <a:solidFill>
                  <a:schemeClr val="tx1">
                    <a:tint val="75000"/>
                  </a:schemeClr>
                </a:solidFill>
              </a:defRPr>
            </a:lvl2pPr>
            <a:lvl3pPr marL="386080" indent="0" latinLnBrk="0">
              <a:buNone/>
              <a:defRPr lang="zh-CN" sz="675">
                <a:solidFill>
                  <a:schemeClr val="tx1">
                    <a:tint val="75000"/>
                  </a:schemeClr>
                </a:solidFill>
              </a:defRPr>
            </a:lvl3pPr>
            <a:lvl4pPr marL="578485" indent="0" latinLnBrk="0">
              <a:buNone/>
              <a:defRPr lang="zh-CN" sz="590">
                <a:solidFill>
                  <a:schemeClr val="tx1">
                    <a:tint val="75000"/>
                  </a:schemeClr>
                </a:solidFill>
              </a:defRPr>
            </a:lvl4pPr>
            <a:lvl5pPr marL="771525" indent="0" latinLnBrk="0">
              <a:buNone/>
              <a:defRPr lang="zh-CN" sz="590">
                <a:solidFill>
                  <a:schemeClr val="tx1">
                    <a:tint val="75000"/>
                  </a:schemeClr>
                </a:solidFill>
              </a:defRPr>
            </a:lvl5pPr>
            <a:lvl6pPr marL="964565" indent="0" latinLnBrk="0">
              <a:buNone/>
              <a:defRPr lang="zh-CN" sz="590">
                <a:solidFill>
                  <a:schemeClr val="tx1">
                    <a:tint val="75000"/>
                  </a:schemeClr>
                </a:solidFill>
              </a:defRPr>
            </a:lvl6pPr>
            <a:lvl7pPr marL="1157605" indent="0" latinLnBrk="0">
              <a:buNone/>
              <a:defRPr lang="zh-CN" sz="590">
                <a:solidFill>
                  <a:schemeClr val="tx1">
                    <a:tint val="75000"/>
                  </a:schemeClr>
                </a:solidFill>
              </a:defRPr>
            </a:lvl7pPr>
            <a:lvl8pPr marL="1350010" indent="0" latinLnBrk="0">
              <a:buNone/>
              <a:defRPr lang="zh-CN" sz="590">
                <a:solidFill>
                  <a:schemeClr val="tx1">
                    <a:tint val="75000"/>
                  </a:schemeClr>
                </a:solidFill>
              </a:defRPr>
            </a:lvl8pPr>
            <a:lvl9pPr marL="1543050" indent="0" latinLnBrk="0">
              <a:buNone/>
              <a:defRPr lang="zh-CN" sz="59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fontAlgn="base">
              <a:spcBef>
                <a:spcPct val="0"/>
              </a:spcBef>
              <a:spcAft>
                <a:spcPct val="0"/>
              </a:spcAft>
              <a:defRPr/>
            </a:lvl1pPr>
          </a:lstStyle>
          <a:p>
            <a:pPr>
              <a:defRPr/>
            </a:pPr>
            <a:fld id="{37B48601-17BD-43F8-B627-2FE90C7BEE77}" type="datetime1">
              <a:rPr lang="en-US" altLang="zh-CN"/>
            </a:fld>
            <a:endParaRPr altLang="en-US" dirty="0"/>
          </a:p>
        </p:txBody>
      </p:sp>
      <p:sp>
        <p:nvSpPr>
          <p:cNvPr id="5" name="页脚占位符 4"/>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6" name="幻灯片编号占位符 5"/>
          <p:cNvSpPr>
            <a:spLocks noGrp="1"/>
          </p:cNvSpPr>
          <p:nvPr>
            <p:ph type="sldNum" sz="quarter" idx="12"/>
          </p:nvPr>
        </p:nvSpPr>
        <p:spPr/>
        <p:txBody>
          <a:bodyPr/>
          <a:lstStyle>
            <a:lvl1pPr>
              <a:defRPr/>
            </a:lvl1pPr>
          </a:lstStyle>
          <a:p>
            <a:pPr>
              <a:defRPr/>
            </a:pPr>
            <a:fld id="{5FD0F82B-8859-4073-A108-9037BDD25EAC}" type="slidenum">
              <a:rPr lang="en-US" altLang="zh-CN"/>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dirty="0"/>
          </a:p>
        </p:txBody>
      </p:sp>
      <p:sp>
        <p:nvSpPr>
          <p:cNvPr id="3" name="内容占位符 2"/>
          <p:cNvSpPr>
            <a:spLocks noGrp="1"/>
          </p:cNvSpPr>
          <p:nvPr>
            <p:ph sz="half" idx="1"/>
          </p:nvPr>
        </p:nvSpPr>
        <p:spPr>
          <a:xfrm>
            <a:off x="628650" y="1371603"/>
            <a:ext cx="3886200" cy="3263503"/>
          </a:xfrm>
        </p:spPr>
        <p:txBody>
          <a:bodyPr/>
          <a:lstStyle>
            <a:lvl1pPr latinLnBrk="0">
              <a:defRPr lang="zh-CN" sz="1015"/>
            </a:lvl1pPr>
            <a:lvl2pPr latinLnBrk="0">
              <a:defRPr lang="zh-CN" sz="845"/>
            </a:lvl2pPr>
            <a:lvl3pPr latinLnBrk="0">
              <a:defRPr lang="zh-CN" sz="760"/>
            </a:lvl3pPr>
            <a:lvl4pPr latinLnBrk="0">
              <a:defRPr lang="zh-CN" sz="675"/>
            </a:lvl4pPr>
            <a:lvl5pPr latinLnBrk="0">
              <a:defRPr lang="zh-CN" sz="675"/>
            </a:lvl5pPr>
            <a:lvl6pPr latinLnBrk="0">
              <a:defRPr lang="zh-CN" sz="760"/>
            </a:lvl6pPr>
            <a:lvl7pPr latinLnBrk="0">
              <a:defRPr lang="zh-CN" sz="760"/>
            </a:lvl7pPr>
            <a:lvl8pPr latinLnBrk="0">
              <a:defRPr lang="zh-CN" sz="760"/>
            </a:lvl8pPr>
            <a:lvl9pPr latinLnBrk="0">
              <a:defRPr lang="zh-CN" sz="76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4" name="内容占位符 3"/>
          <p:cNvSpPr>
            <a:spLocks noGrp="1"/>
          </p:cNvSpPr>
          <p:nvPr>
            <p:ph sz="half" idx="2"/>
          </p:nvPr>
        </p:nvSpPr>
        <p:spPr>
          <a:xfrm>
            <a:off x="4629150" y="1371603"/>
            <a:ext cx="3886200" cy="3263503"/>
          </a:xfrm>
        </p:spPr>
        <p:txBody>
          <a:bodyPr/>
          <a:lstStyle>
            <a:lvl1pPr latinLnBrk="0">
              <a:defRPr lang="zh-CN" sz="1015"/>
            </a:lvl1pPr>
            <a:lvl2pPr latinLnBrk="0">
              <a:defRPr lang="zh-CN" sz="845"/>
            </a:lvl2pPr>
            <a:lvl3pPr latinLnBrk="0">
              <a:defRPr lang="zh-CN" sz="760"/>
            </a:lvl3pPr>
            <a:lvl4pPr latinLnBrk="0">
              <a:defRPr lang="zh-CN" sz="675"/>
            </a:lvl4pPr>
            <a:lvl5pPr latinLnBrk="0">
              <a:defRPr lang="zh-CN" sz="675"/>
            </a:lvl5pPr>
            <a:lvl6pPr latinLnBrk="0">
              <a:defRPr lang="zh-CN" sz="760"/>
            </a:lvl6pPr>
            <a:lvl7pPr latinLnBrk="0">
              <a:defRPr lang="zh-CN" sz="760"/>
            </a:lvl7pPr>
            <a:lvl8pPr latinLnBrk="0">
              <a:defRPr lang="zh-CN" sz="760"/>
            </a:lvl8pPr>
            <a:lvl9pPr latinLnBrk="0">
              <a:defRPr lang="zh-CN" sz="76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5" name="日期占位符 4"/>
          <p:cNvSpPr>
            <a:spLocks noGrp="1"/>
          </p:cNvSpPr>
          <p:nvPr>
            <p:ph type="dt" sz="half" idx="10"/>
          </p:nvPr>
        </p:nvSpPr>
        <p:spPr/>
        <p:txBody>
          <a:bodyPr/>
          <a:lstStyle>
            <a:lvl1pPr fontAlgn="base">
              <a:spcBef>
                <a:spcPct val="0"/>
              </a:spcBef>
              <a:spcAft>
                <a:spcPct val="0"/>
              </a:spcAft>
              <a:defRPr/>
            </a:lvl1pPr>
          </a:lstStyle>
          <a:p>
            <a:pPr>
              <a:defRPr/>
            </a:pPr>
            <a:fld id="{1E88775C-960E-4E6E-AAED-EC84925F27CC}" type="datetime1">
              <a:rPr lang="en-US" altLang="zh-CN"/>
            </a:fld>
            <a:endParaRPr altLang="en-US" dirty="0"/>
          </a:p>
        </p:txBody>
      </p:sp>
      <p:sp>
        <p:nvSpPr>
          <p:cNvPr id="6" name="页脚占位符 5"/>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7" name="幻灯片编号占位符 6"/>
          <p:cNvSpPr>
            <a:spLocks noGrp="1"/>
          </p:cNvSpPr>
          <p:nvPr>
            <p:ph type="sldNum" sz="quarter" idx="12"/>
          </p:nvPr>
        </p:nvSpPr>
        <p:spPr/>
        <p:txBody>
          <a:bodyPr/>
          <a:lstStyle>
            <a:lvl1pPr>
              <a:defRPr/>
            </a:lvl1pPr>
          </a:lstStyle>
          <a:p>
            <a:pPr>
              <a:defRPr/>
            </a:pPr>
            <a:fld id="{3066AA35-F93E-4895-81EE-6710E3095E66}" type="slidenum">
              <a:rPr lang="en-US" altLang="zh-CN"/>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30936" y="1261388"/>
            <a:ext cx="3867150" cy="548640"/>
          </a:xfrm>
        </p:spPr>
        <p:txBody>
          <a:bodyPr anchor="b"/>
          <a:lstStyle>
            <a:lvl1pPr marL="0" indent="0" latinLnBrk="0">
              <a:buNone/>
              <a:defRPr lang="zh-CN" sz="1015" b="1"/>
            </a:lvl1pPr>
            <a:lvl2pPr marL="193040" indent="0" latinLnBrk="0">
              <a:buNone/>
              <a:defRPr lang="zh-CN" sz="845" b="1"/>
            </a:lvl2pPr>
            <a:lvl3pPr marL="386080" indent="0" latinLnBrk="0">
              <a:buNone/>
              <a:defRPr lang="zh-CN" sz="760" b="1"/>
            </a:lvl3pPr>
            <a:lvl4pPr marL="578485" indent="0" latinLnBrk="0">
              <a:buNone/>
              <a:defRPr lang="zh-CN" sz="675" b="1"/>
            </a:lvl4pPr>
            <a:lvl5pPr marL="771525" indent="0" latinLnBrk="0">
              <a:buNone/>
              <a:defRPr lang="zh-CN" sz="675" b="1"/>
            </a:lvl5pPr>
            <a:lvl6pPr marL="964565" indent="0" latinLnBrk="0">
              <a:buNone/>
              <a:defRPr lang="zh-CN" sz="675" b="1"/>
            </a:lvl6pPr>
            <a:lvl7pPr marL="1157605" indent="0" latinLnBrk="0">
              <a:buNone/>
              <a:defRPr lang="zh-CN" sz="675" b="1"/>
            </a:lvl7pPr>
            <a:lvl8pPr marL="1350010" indent="0" latinLnBrk="0">
              <a:buNone/>
              <a:defRPr lang="zh-CN" sz="675" b="1"/>
            </a:lvl8pPr>
            <a:lvl9pPr marL="1543050" indent="0" latinLnBrk="0">
              <a:buNone/>
              <a:defRPr lang="zh-CN" sz="67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936" y="1880665"/>
            <a:ext cx="3867150" cy="2796194"/>
          </a:xfrm>
        </p:spPr>
        <p:txBody>
          <a:bodyPr/>
          <a:lstStyle>
            <a:lvl1pPr latinLnBrk="0">
              <a:defRPr lang="zh-CN" sz="1015"/>
            </a:lvl1pPr>
            <a:lvl2pPr latinLnBrk="0">
              <a:defRPr lang="zh-CN" sz="845"/>
            </a:lvl2pPr>
            <a:lvl3pPr latinLnBrk="0">
              <a:defRPr lang="zh-CN" sz="760"/>
            </a:lvl3pPr>
            <a:lvl4pPr latinLnBrk="0">
              <a:defRPr lang="zh-CN" sz="675"/>
            </a:lvl4pPr>
            <a:lvl5pPr latinLnBrk="0">
              <a:defRPr lang="zh-CN" sz="675"/>
            </a:lvl5pPr>
            <a:lvl6pPr latinLnBrk="0">
              <a:defRPr lang="zh-CN" sz="675"/>
            </a:lvl6pPr>
            <a:lvl7pPr latinLnBrk="0">
              <a:defRPr lang="zh-CN" sz="675"/>
            </a:lvl7pPr>
            <a:lvl8pPr latinLnBrk="0">
              <a:defRPr lang="zh-CN" sz="675"/>
            </a:lvl8pPr>
            <a:lvl9pPr latinLnBrk="0">
              <a:defRPr lang="zh-CN"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5" name="文本占位符 4"/>
          <p:cNvSpPr>
            <a:spLocks noGrp="1"/>
          </p:cNvSpPr>
          <p:nvPr>
            <p:ph type="body" sz="quarter" idx="3"/>
          </p:nvPr>
        </p:nvSpPr>
        <p:spPr>
          <a:xfrm>
            <a:off x="4661299" y="1261388"/>
            <a:ext cx="3868340" cy="548640"/>
          </a:xfrm>
        </p:spPr>
        <p:txBody>
          <a:bodyPr anchor="b"/>
          <a:lstStyle>
            <a:lvl1pPr marL="0" indent="0" latinLnBrk="0">
              <a:buNone/>
              <a:defRPr lang="zh-CN" sz="1015" b="1"/>
            </a:lvl1pPr>
            <a:lvl2pPr marL="193040" indent="0" latinLnBrk="0">
              <a:buNone/>
              <a:defRPr lang="zh-CN" sz="845" b="1"/>
            </a:lvl2pPr>
            <a:lvl3pPr marL="386080" indent="0" latinLnBrk="0">
              <a:buNone/>
              <a:defRPr lang="zh-CN" sz="760" b="1"/>
            </a:lvl3pPr>
            <a:lvl4pPr marL="578485" indent="0" latinLnBrk="0">
              <a:buNone/>
              <a:defRPr lang="zh-CN" sz="675" b="1"/>
            </a:lvl4pPr>
            <a:lvl5pPr marL="771525" indent="0" latinLnBrk="0">
              <a:buNone/>
              <a:defRPr lang="zh-CN" sz="675" b="1"/>
            </a:lvl5pPr>
            <a:lvl6pPr marL="964565" indent="0" latinLnBrk="0">
              <a:buNone/>
              <a:defRPr lang="zh-CN" sz="675" b="1"/>
            </a:lvl6pPr>
            <a:lvl7pPr marL="1157605" indent="0" latinLnBrk="0">
              <a:buNone/>
              <a:defRPr lang="zh-CN" sz="675" b="1"/>
            </a:lvl7pPr>
            <a:lvl8pPr marL="1350010" indent="0" latinLnBrk="0">
              <a:buNone/>
              <a:defRPr lang="zh-CN" sz="675" b="1"/>
            </a:lvl8pPr>
            <a:lvl9pPr marL="1543050" indent="0" latinLnBrk="0">
              <a:buNone/>
              <a:defRPr lang="zh-CN" sz="67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61299" y="1880665"/>
            <a:ext cx="3868340" cy="2796194"/>
          </a:xfrm>
        </p:spPr>
        <p:txBody>
          <a:bodyPr/>
          <a:lstStyle>
            <a:lvl1pPr latinLnBrk="0">
              <a:defRPr lang="zh-CN" sz="1015"/>
            </a:lvl1pPr>
            <a:lvl2pPr latinLnBrk="0">
              <a:defRPr lang="zh-CN" sz="845"/>
            </a:lvl2pPr>
            <a:lvl3pPr latinLnBrk="0">
              <a:defRPr lang="zh-CN" sz="760"/>
            </a:lvl3pPr>
            <a:lvl4pPr latinLnBrk="0">
              <a:defRPr lang="zh-CN" sz="675"/>
            </a:lvl4pPr>
            <a:lvl5pPr latinLnBrk="0">
              <a:defRPr lang="zh-CN" sz="675"/>
            </a:lvl5pPr>
            <a:lvl6pPr latinLnBrk="0">
              <a:defRPr lang="zh-CN" sz="675"/>
            </a:lvl6pPr>
            <a:lvl7pPr latinLnBrk="0">
              <a:defRPr lang="zh-CN" sz="675"/>
            </a:lvl7pPr>
            <a:lvl8pPr latinLnBrk="0">
              <a:defRPr lang="zh-CN" sz="675"/>
            </a:lvl8pPr>
            <a:lvl9pPr latinLnBrk="0">
              <a:defRPr lang="zh-CN"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10" name="标题 9"/>
          <p:cNvSpPr>
            <a:spLocks noGrp="1"/>
          </p:cNvSpPr>
          <p:nvPr>
            <p:ph type="title"/>
          </p:nvPr>
        </p:nvSpPr>
        <p:spPr/>
        <p:txBody>
          <a:bodyPr/>
          <a:lstStyle/>
          <a:p>
            <a:r>
              <a:rPr lang="zh-CN" altLang="en-US"/>
              <a:t>单击此处编辑母版标题样式</a:t>
            </a:r>
            <a:endParaRPr lang="zh-CN" dirty="0"/>
          </a:p>
        </p:txBody>
      </p:sp>
      <p:sp>
        <p:nvSpPr>
          <p:cNvPr id="7" name="日期占位符 6"/>
          <p:cNvSpPr>
            <a:spLocks noGrp="1"/>
          </p:cNvSpPr>
          <p:nvPr>
            <p:ph type="dt" sz="half" idx="10"/>
          </p:nvPr>
        </p:nvSpPr>
        <p:spPr/>
        <p:txBody>
          <a:bodyPr/>
          <a:lstStyle>
            <a:lvl1pPr fontAlgn="base">
              <a:spcBef>
                <a:spcPct val="0"/>
              </a:spcBef>
              <a:spcAft>
                <a:spcPct val="0"/>
              </a:spcAft>
              <a:defRPr/>
            </a:lvl1pPr>
          </a:lstStyle>
          <a:p>
            <a:pPr>
              <a:defRPr/>
            </a:pPr>
            <a:fld id="{37D10168-3234-4961-8EBF-A84308D6D639}" type="datetime1">
              <a:rPr lang="en-US" altLang="zh-CN"/>
            </a:fld>
            <a:endParaRPr altLang="en-US" dirty="0"/>
          </a:p>
        </p:txBody>
      </p:sp>
      <p:sp>
        <p:nvSpPr>
          <p:cNvPr id="8" name="页脚占位符 7"/>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9" name="幻灯片编号占位符 8"/>
          <p:cNvSpPr>
            <a:spLocks noGrp="1"/>
          </p:cNvSpPr>
          <p:nvPr>
            <p:ph type="sldNum" sz="quarter" idx="12"/>
          </p:nvPr>
        </p:nvSpPr>
        <p:spPr/>
        <p:txBody>
          <a:bodyPr/>
          <a:lstStyle>
            <a:lvl1pPr>
              <a:defRPr/>
            </a:lvl1pPr>
          </a:lstStyle>
          <a:p>
            <a:pPr>
              <a:defRPr/>
            </a:pPr>
            <a:fld id="{9BAF2F8D-FF1F-4852-A25C-349257365F6E}" type="slidenum">
              <a:rPr lang="en-US" altLang="zh-CN"/>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t>单击此处编辑母版标题样式</a:t>
            </a:r>
            <a:endParaRPr lang="zh-CN" dirty="0"/>
          </a:p>
        </p:txBody>
      </p:sp>
      <p:sp>
        <p:nvSpPr>
          <p:cNvPr id="3" name="日期占位符 2"/>
          <p:cNvSpPr>
            <a:spLocks noGrp="1"/>
          </p:cNvSpPr>
          <p:nvPr>
            <p:ph type="dt" sz="half" idx="10"/>
          </p:nvPr>
        </p:nvSpPr>
        <p:spPr/>
        <p:txBody>
          <a:bodyPr/>
          <a:lstStyle>
            <a:lvl1pPr fontAlgn="base">
              <a:spcBef>
                <a:spcPct val="0"/>
              </a:spcBef>
              <a:spcAft>
                <a:spcPct val="0"/>
              </a:spcAft>
              <a:defRPr/>
            </a:lvl1pPr>
          </a:lstStyle>
          <a:p>
            <a:pPr>
              <a:defRPr/>
            </a:pPr>
            <a:fld id="{C958C13B-7272-4848-9EDA-70933E631953}" type="datetime1">
              <a:rPr lang="en-US" altLang="zh-CN"/>
            </a:fld>
            <a:endParaRPr altLang="en-US" dirty="0"/>
          </a:p>
        </p:txBody>
      </p:sp>
      <p:sp>
        <p:nvSpPr>
          <p:cNvPr id="4" name="页脚占位符 3"/>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5" name="幻灯片编号占位符 4"/>
          <p:cNvSpPr>
            <a:spLocks noGrp="1"/>
          </p:cNvSpPr>
          <p:nvPr>
            <p:ph type="sldNum" sz="quarter" idx="12"/>
          </p:nvPr>
        </p:nvSpPr>
        <p:spPr/>
        <p:txBody>
          <a:bodyPr/>
          <a:lstStyle>
            <a:lvl1pPr>
              <a:defRPr/>
            </a:lvl1pPr>
          </a:lstStyle>
          <a:p>
            <a:pPr>
              <a:defRPr/>
            </a:pPr>
            <a:fld id="{24C60F23-5A96-44CD-A86D-A4D1197886D0}" type="slidenum">
              <a:rPr lang="en-US" altLang="zh-CN"/>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spcBef>
                <a:spcPct val="0"/>
              </a:spcBef>
              <a:spcAft>
                <a:spcPct val="0"/>
              </a:spcAft>
              <a:defRPr/>
            </a:lvl1pPr>
          </a:lstStyle>
          <a:p>
            <a:pPr>
              <a:defRPr/>
            </a:pPr>
            <a:fld id="{A7B9DC07-7808-4E87-87C4-629C09DA0EFC}" type="datetime1">
              <a:rPr lang="en-US" altLang="zh-CN"/>
            </a:fld>
            <a:endParaRPr altLang="en-US" dirty="0"/>
          </a:p>
        </p:txBody>
      </p:sp>
      <p:sp>
        <p:nvSpPr>
          <p:cNvPr id="3" name="页脚占位符 2"/>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4" name="幻灯片编号占位符 3"/>
          <p:cNvSpPr>
            <a:spLocks noGrp="1"/>
          </p:cNvSpPr>
          <p:nvPr>
            <p:ph type="sldNum" sz="quarter" idx="12"/>
          </p:nvPr>
        </p:nvSpPr>
        <p:spPr/>
        <p:txBody>
          <a:bodyPr/>
          <a:lstStyle>
            <a:lvl1pPr>
              <a:defRPr/>
            </a:lvl1pPr>
          </a:lstStyle>
          <a:p>
            <a:pPr>
              <a:defRPr/>
            </a:pPr>
            <a:fld id="{AF6BD34C-666D-4C68-9B77-F19DF3F2FF01}" type="slidenum">
              <a:rPr lang="en-US" altLang="zh-CN"/>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936" y="342903"/>
            <a:ext cx="2948940" cy="1200148"/>
          </a:xfrm>
        </p:spPr>
        <p:txBody>
          <a:bodyPr anchor="b">
            <a:normAutofit/>
          </a:bodyPr>
          <a:lstStyle>
            <a:lvl1pPr latinLnBrk="0">
              <a:defRPr lang="zh-CN" sz="1350" b="0"/>
            </a:lvl1pPr>
          </a:lstStyle>
          <a:p>
            <a:r>
              <a:rPr lang="zh-CN" altLang="en-US"/>
              <a:t>单击此处编辑母版标题样式</a:t>
            </a:r>
            <a:endParaRPr lang="zh-CN" dirty="0"/>
          </a:p>
        </p:txBody>
      </p:sp>
      <p:sp>
        <p:nvSpPr>
          <p:cNvPr id="3" name="内容占位符 2"/>
          <p:cNvSpPr>
            <a:spLocks noGrp="1"/>
          </p:cNvSpPr>
          <p:nvPr>
            <p:ph idx="1"/>
          </p:nvPr>
        </p:nvSpPr>
        <p:spPr>
          <a:xfrm>
            <a:off x="3886202" y="742950"/>
            <a:ext cx="4529613" cy="3657600"/>
          </a:xfrm>
        </p:spPr>
        <p:txBody>
          <a:bodyPr/>
          <a:lstStyle>
            <a:lvl1pPr latinLnBrk="0">
              <a:defRPr lang="zh-CN" sz="1350"/>
            </a:lvl1pPr>
            <a:lvl2pPr latinLnBrk="0">
              <a:defRPr lang="zh-CN" sz="1180"/>
            </a:lvl2pPr>
            <a:lvl3pPr latinLnBrk="0">
              <a:defRPr lang="zh-CN" sz="1015"/>
            </a:lvl3pPr>
            <a:lvl4pPr latinLnBrk="0">
              <a:defRPr lang="zh-CN" sz="845"/>
            </a:lvl4pPr>
            <a:lvl5pPr latinLnBrk="0">
              <a:defRPr lang="zh-CN" sz="845"/>
            </a:lvl5pPr>
            <a:lvl6pPr latinLnBrk="0">
              <a:defRPr lang="zh-CN" sz="845"/>
            </a:lvl6pPr>
            <a:lvl7pPr latinLnBrk="0">
              <a:defRPr lang="zh-CN" sz="845"/>
            </a:lvl7pPr>
            <a:lvl8pPr latinLnBrk="0">
              <a:defRPr lang="zh-CN" sz="845"/>
            </a:lvl8pPr>
            <a:lvl9pPr latinLnBrk="0">
              <a:defRPr lang="zh-CN" sz="84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4" name="文本占位符 3"/>
          <p:cNvSpPr>
            <a:spLocks noGrp="1"/>
          </p:cNvSpPr>
          <p:nvPr>
            <p:ph type="body" sz="half" idx="2"/>
          </p:nvPr>
        </p:nvSpPr>
        <p:spPr>
          <a:xfrm>
            <a:off x="630936" y="1543049"/>
            <a:ext cx="2948940" cy="2857501"/>
          </a:xfrm>
        </p:spPr>
        <p:txBody>
          <a:bodyPr/>
          <a:lstStyle>
            <a:lvl1pPr marL="0" indent="0" latinLnBrk="0">
              <a:lnSpc>
                <a:spcPct val="100000"/>
              </a:lnSpc>
              <a:buNone/>
              <a:defRPr lang="zh-CN" sz="590"/>
            </a:lvl1pPr>
            <a:lvl2pPr marL="193040" indent="0" latinLnBrk="0">
              <a:buNone/>
              <a:defRPr lang="zh-CN" sz="505"/>
            </a:lvl2pPr>
            <a:lvl3pPr marL="386080" indent="0" latinLnBrk="0">
              <a:buNone/>
              <a:defRPr lang="zh-CN" sz="420"/>
            </a:lvl3pPr>
            <a:lvl4pPr marL="578485" indent="0" latinLnBrk="0">
              <a:buNone/>
              <a:defRPr lang="zh-CN" sz="380"/>
            </a:lvl4pPr>
            <a:lvl5pPr marL="771525" indent="0" latinLnBrk="0">
              <a:buNone/>
              <a:defRPr lang="zh-CN" sz="380"/>
            </a:lvl5pPr>
            <a:lvl6pPr marL="964565" indent="0" latinLnBrk="0">
              <a:buNone/>
              <a:defRPr lang="zh-CN" sz="380"/>
            </a:lvl6pPr>
            <a:lvl7pPr marL="1157605" indent="0" latinLnBrk="0">
              <a:buNone/>
              <a:defRPr lang="zh-CN" sz="380"/>
            </a:lvl7pPr>
            <a:lvl8pPr marL="1350010" indent="0" latinLnBrk="0">
              <a:buNone/>
              <a:defRPr lang="zh-CN" sz="380"/>
            </a:lvl8pPr>
            <a:lvl9pPr marL="1543050" indent="0" latinLnBrk="0">
              <a:buNone/>
              <a:defRPr lang="zh-CN" sz="38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fontAlgn="base">
              <a:spcBef>
                <a:spcPct val="0"/>
              </a:spcBef>
              <a:spcAft>
                <a:spcPct val="0"/>
              </a:spcAft>
              <a:defRPr/>
            </a:lvl1pPr>
          </a:lstStyle>
          <a:p>
            <a:pPr>
              <a:defRPr/>
            </a:pPr>
            <a:fld id="{308FF8B2-FF25-4176-B544-CFACFBB95F82}" type="datetime1">
              <a:rPr lang="en-US" altLang="zh-CN"/>
            </a:fld>
            <a:endParaRPr altLang="en-US" dirty="0"/>
          </a:p>
        </p:txBody>
      </p:sp>
      <p:sp>
        <p:nvSpPr>
          <p:cNvPr id="6" name="页脚占位符 5"/>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7" name="幻灯片编号占位符 6"/>
          <p:cNvSpPr>
            <a:spLocks noGrp="1"/>
          </p:cNvSpPr>
          <p:nvPr>
            <p:ph type="sldNum" sz="quarter" idx="12"/>
          </p:nvPr>
        </p:nvSpPr>
        <p:spPr/>
        <p:txBody>
          <a:bodyPr/>
          <a:lstStyle>
            <a:lvl1pPr>
              <a:defRPr/>
            </a:lvl1pPr>
          </a:lstStyle>
          <a:p>
            <a:pPr>
              <a:defRPr/>
            </a:pPr>
            <a:fld id="{65162053-34DB-44FE-A368-5F90400681EC}" type="slidenum">
              <a:rPr lang="en-US" altLang="zh-CN"/>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936" y="342900"/>
            <a:ext cx="2948940" cy="1200150"/>
          </a:xfrm>
        </p:spPr>
        <p:txBody>
          <a:bodyPr anchor="b">
            <a:normAutofit/>
          </a:bodyPr>
          <a:lstStyle>
            <a:lvl1pPr latinLnBrk="0">
              <a:defRPr lang="zh-CN" sz="1350" b="0"/>
            </a:lvl1pPr>
          </a:lstStyle>
          <a:p>
            <a:r>
              <a:rPr lang="zh-CN" altLang="en-US"/>
              <a:t>单击此处编辑母版标题样式</a:t>
            </a:r>
            <a:endParaRPr lang="zh-CN" dirty="0"/>
          </a:p>
        </p:txBody>
      </p:sp>
      <p:sp>
        <p:nvSpPr>
          <p:cNvPr id="3" name="图片占位符 2"/>
          <p:cNvSpPr>
            <a:spLocks noGrp="1"/>
          </p:cNvSpPr>
          <p:nvPr>
            <p:ph type="pic" idx="1"/>
          </p:nvPr>
        </p:nvSpPr>
        <p:spPr>
          <a:xfrm>
            <a:off x="3886200" y="742950"/>
            <a:ext cx="4530852" cy="3657600"/>
          </a:xfrm>
        </p:spPr>
        <p:txBody>
          <a:bodyPr rtlCol="0">
            <a:normAutofit/>
          </a:bodyPr>
          <a:lstStyle>
            <a:lvl1pPr marL="0" indent="0" latinLnBrk="0">
              <a:buNone/>
              <a:defRPr lang="zh-CN" sz="1350"/>
            </a:lvl1pPr>
            <a:lvl2pPr marL="193040" indent="0" latinLnBrk="0">
              <a:buNone/>
              <a:defRPr lang="zh-CN" sz="1180"/>
            </a:lvl2pPr>
            <a:lvl3pPr marL="386080" indent="0" latinLnBrk="0">
              <a:buNone/>
              <a:defRPr lang="zh-CN" sz="1015"/>
            </a:lvl3pPr>
            <a:lvl4pPr marL="578485" indent="0" latinLnBrk="0">
              <a:buNone/>
              <a:defRPr lang="zh-CN" sz="845"/>
            </a:lvl4pPr>
            <a:lvl5pPr marL="771525" indent="0" latinLnBrk="0">
              <a:buNone/>
              <a:defRPr lang="zh-CN" sz="845"/>
            </a:lvl5pPr>
            <a:lvl6pPr marL="964565" indent="0" latinLnBrk="0">
              <a:buNone/>
              <a:defRPr lang="zh-CN" sz="845"/>
            </a:lvl6pPr>
            <a:lvl7pPr marL="1157605" indent="0" latinLnBrk="0">
              <a:buNone/>
              <a:defRPr lang="zh-CN" sz="845"/>
            </a:lvl7pPr>
            <a:lvl8pPr marL="1350010" indent="0" latinLnBrk="0">
              <a:buNone/>
              <a:defRPr lang="zh-CN" sz="845"/>
            </a:lvl8pPr>
            <a:lvl9pPr marL="1543050" indent="0" latinLnBrk="0">
              <a:buNone/>
              <a:defRPr lang="zh-CN" sz="845"/>
            </a:lvl9pPr>
          </a:lstStyle>
          <a:p>
            <a:pPr lvl="0"/>
            <a:r>
              <a:rPr lang="zh-CN" altLang="en-US" noProof="0"/>
              <a:t>单击图标添加图片</a:t>
            </a:r>
            <a:endParaRPr lang="zh-CN" noProof="0" dirty="0"/>
          </a:p>
        </p:txBody>
      </p:sp>
      <p:sp>
        <p:nvSpPr>
          <p:cNvPr id="4" name="文本占位符 3"/>
          <p:cNvSpPr>
            <a:spLocks noGrp="1"/>
          </p:cNvSpPr>
          <p:nvPr>
            <p:ph type="body" sz="half" idx="2"/>
          </p:nvPr>
        </p:nvSpPr>
        <p:spPr>
          <a:xfrm>
            <a:off x="630936" y="1543050"/>
            <a:ext cx="2948940" cy="2857500"/>
          </a:xfrm>
        </p:spPr>
        <p:txBody>
          <a:bodyPr/>
          <a:lstStyle>
            <a:lvl1pPr marL="0" indent="0" latinLnBrk="0">
              <a:lnSpc>
                <a:spcPct val="100000"/>
              </a:lnSpc>
              <a:buNone/>
              <a:defRPr lang="zh-CN" sz="590"/>
            </a:lvl1pPr>
            <a:lvl2pPr marL="193040" indent="0" latinLnBrk="0">
              <a:buNone/>
              <a:defRPr lang="zh-CN" sz="505"/>
            </a:lvl2pPr>
            <a:lvl3pPr marL="386080" indent="0" latinLnBrk="0">
              <a:buNone/>
              <a:defRPr lang="zh-CN" sz="420"/>
            </a:lvl3pPr>
            <a:lvl4pPr marL="578485" indent="0" latinLnBrk="0">
              <a:buNone/>
              <a:defRPr lang="zh-CN" sz="380"/>
            </a:lvl4pPr>
            <a:lvl5pPr marL="771525" indent="0" latinLnBrk="0">
              <a:buNone/>
              <a:defRPr lang="zh-CN" sz="380"/>
            </a:lvl5pPr>
            <a:lvl6pPr marL="964565" indent="0" latinLnBrk="0">
              <a:buNone/>
              <a:defRPr lang="zh-CN" sz="380"/>
            </a:lvl6pPr>
            <a:lvl7pPr marL="1157605" indent="0" latinLnBrk="0">
              <a:buNone/>
              <a:defRPr lang="zh-CN" sz="380"/>
            </a:lvl7pPr>
            <a:lvl8pPr marL="1350010" indent="0" latinLnBrk="0">
              <a:buNone/>
              <a:defRPr lang="zh-CN" sz="380"/>
            </a:lvl8pPr>
            <a:lvl9pPr marL="1543050" indent="0" latinLnBrk="0">
              <a:buNone/>
              <a:defRPr lang="zh-CN" sz="38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fontAlgn="base">
              <a:spcBef>
                <a:spcPct val="0"/>
              </a:spcBef>
              <a:spcAft>
                <a:spcPct val="0"/>
              </a:spcAft>
              <a:defRPr/>
            </a:lvl1pPr>
          </a:lstStyle>
          <a:p>
            <a:pPr>
              <a:defRPr/>
            </a:pPr>
            <a:fld id="{2D12B1E1-AB3A-45FD-8B26-95FB3D0D3B9C}" type="datetime1">
              <a:rPr lang="en-US" altLang="zh-CN"/>
            </a:fld>
            <a:endParaRPr altLang="en-US" dirty="0"/>
          </a:p>
        </p:txBody>
      </p:sp>
      <p:sp>
        <p:nvSpPr>
          <p:cNvPr id="6" name="页脚占位符 5"/>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7" name="幻灯片编号占位符 6"/>
          <p:cNvSpPr>
            <a:spLocks noGrp="1"/>
          </p:cNvSpPr>
          <p:nvPr>
            <p:ph type="sldNum" sz="quarter" idx="12"/>
          </p:nvPr>
        </p:nvSpPr>
        <p:spPr/>
        <p:txBody>
          <a:bodyPr/>
          <a:lstStyle>
            <a:lvl1pPr>
              <a:defRPr/>
            </a:lvl1pPr>
          </a:lstStyle>
          <a:p>
            <a:pPr>
              <a:defRPr/>
            </a:pPr>
            <a:fld id="{C5A6D291-870B-4FD0-B365-FE87EB2EB95A}" type="slidenum">
              <a:rPr lang="en-US" altLang="zh-CN"/>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4" name="日期占位符 3"/>
          <p:cNvSpPr>
            <a:spLocks noGrp="1"/>
          </p:cNvSpPr>
          <p:nvPr>
            <p:ph type="dt" sz="half" idx="10"/>
          </p:nvPr>
        </p:nvSpPr>
        <p:spPr/>
        <p:txBody>
          <a:bodyPr/>
          <a:lstStyle>
            <a:lvl1pPr fontAlgn="base">
              <a:spcBef>
                <a:spcPct val="0"/>
              </a:spcBef>
              <a:spcAft>
                <a:spcPct val="0"/>
              </a:spcAft>
              <a:defRPr/>
            </a:lvl1pPr>
          </a:lstStyle>
          <a:p>
            <a:pPr>
              <a:defRPr/>
            </a:pPr>
            <a:fld id="{C449C322-B0F0-4D83-ACFC-2C86D970A90A}" type="datetime1">
              <a:rPr lang="en-US" altLang="zh-CN"/>
            </a:fld>
            <a:endParaRPr altLang="en-US" dirty="0"/>
          </a:p>
        </p:txBody>
      </p:sp>
      <p:sp>
        <p:nvSpPr>
          <p:cNvPr id="5" name="页脚占位符 4"/>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6" name="幻灯片编号占位符 5"/>
          <p:cNvSpPr>
            <a:spLocks noGrp="1"/>
          </p:cNvSpPr>
          <p:nvPr>
            <p:ph type="sldNum" sz="quarter" idx="12"/>
          </p:nvPr>
        </p:nvSpPr>
        <p:spPr/>
        <p:txBody>
          <a:bodyPr/>
          <a:lstStyle>
            <a:lvl1pPr>
              <a:defRPr/>
            </a:lvl1pPr>
          </a:lstStyle>
          <a:p>
            <a:pPr>
              <a:defRPr/>
            </a:pPr>
            <a:fld id="{FFCC81CA-2541-429F-AEFE-591E4597B2C4}" type="slidenum">
              <a:rPr lang="en-US" altLang="zh-CN"/>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05981"/>
            <a:ext cx="1971675" cy="4423172"/>
          </a:xfrm>
        </p:spPr>
        <p:txBody>
          <a:bodyPr vert="eaVert"/>
          <a:lstStyle/>
          <a:p>
            <a:r>
              <a:rPr lang="zh-CN" altLang="en-US"/>
              <a:t>单击此处编辑母版标题样式</a:t>
            </a:r>
            <a:endParaRPr lang="zh-CN" dirty="0"/>
          </a:p>
        </p:txBody>
      </p:sp>
      <p:sp>
        <p:nvSpPr>
          <p:cNvPr id="3" name="竖排文字占位符 2"/>
          <p:cNvSpPr>
            <a:spLocks noGrp="1"/>
          </p:cNvSpPr>
          <p:nvPr>
            <p:ph type="body" orient="vert" idx="1"/>
          </p:nvPr>
        </p:nvSpPr>
        <p:spPr>
          <a:xfrm>
            <a:off x="628652" y="205981"/>
            <a:ext cx="5800725" cy="442317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zh-CN" dirty="0"/>
          </a:p>
        </p:txBody>
      </p:sp>
      <p:sp>
        <p:nvSpPr>
          <p:cNvPr id="4" name="日期占位符 3"/>
          <p:cNvSpPr>
            <a:spLocks noGrp="1"/>
          </p:cNvSpPr>
          <p:nvPr>
            <p:ph type="dt" sz="half" idx="10"/>
          </p:nvPr>
        </p:nvSpPr>
        <p:spPr/>
        <p:txBody>
          <a:bodyPr/>
          <a:lstStyle>
            <a:lvl1pPr fontAlgn="base">
              <a:spcBef>
                <a:spcPct val="0"/>
              </a:spcBef>
              <a:spcAft>
                <a:spcPct val="0"/>
              </a:spcAft>
              <a:defRPr/>
            </a:lvl1pPr>
          </a:lstStyle>
          <a:p>
            <a:pPr>
              <a:defRPr/>
            </a:pPr>
            <a:fld id="{C238FEC9-9F0B-4234-B6EE-E8A003C4E6BB}" type="datetime1">
              <a:rPr lang="en-US" altLang="zh-CN"/>
            </a:fld>
            <a:endParaRPr altLang="en-US" dirty="0"/>
          </a:p>
        </p:txBody>
      </p:sp>
      <p:sp>
        <p:nvSpPr>
          <p:cNvPr id="5" name="页脚占位符 4"/>
          <p:cNvSpPr>
            <a:spLocks noGrp="1"/>
          </p:cNvSpPr>
          <p:nvPr>
            <p:ph type="ftr" sz="quarter" idx="11"/>
          </p:nvPr>
        </p:nvSpPr>
        <p:spPr/>
        <p:txBody>
          <a:bodyPr/>
          <a:lstStyle>
            <a:lvl1pPr fontAlgn="base">
              <a:spcBef>
                <a:spcPct val="0"/>
              </a:spcBef>
              <a:spcAft>
                <a:spcPct val="0"/>
              </a:spcAft>
              <a:defRPr/>
            </a:lvl1pPr>
          </a:lstStyle>
          <a:p>
            <a:pPr>
              <a:defRPr/>
            </a:pPr>
            <a:endParaRPr altLang="en-US"/>
          </a:p>
        </p:txBody>
      </p:sp>
      <p:sp>
        <p:nvSpPr>
          <p:cNvPr id="6" name="幻灯片编号占位符 5"/>
          <p:cNvSpPr>
            <a:spLocks noGrp="1"/>
          </p:cNvSpPr>
          <p:nvPr>
            <p:ph type="sldNum" sz="quarter" idx="12"/>
          </p:nvPr>
        </p:nvSpPr>
        <p:spPr/>
        <p:txBody>
          <a:bodyPr/>
          <a:lstStyle>
            <a:lvl1pPr>
              <a:defRPr/>
            </a:lvl1pPr>
          </a:lstStyle>
          <a:p>
            <a:pPr>
              <a:defRPr/>
            </a:pPr>
            <a:fld id="{1FFFC0D2-FE41-475B-BA96-221C172C1F79}" type="slidenum">
              <a:rPr lang="en-US" altLang="zh-CN"/>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buFontTx/>
              <a:buNone/>
              <a:defRPr>
                <a:latin typeface="Century Schoolbook" pitchFamily="18" charset="0"/>
              </a:defRPr>
            </a:lvl1pPr>
          </a:lstStyle>
          <a:p>
            <a:pPr>
              <a:defRPr/>
            </a:pPr>
            <a:fld id="{5F9065FB-1E7A-4CF4-A7CD-164D34711E6E}" type="datetime1">
              <a:rPr lang="zh-CN" altLang="en-US"/>
            </a:fld>
            <a:endParaRPr altLang="en-US" sz="760"/>
          </a:p>
        </p:txBody>
      </p:sp>
      <p:sp>
        <p:nvSpPr>
          <p:cNvPr id="4" name="页脚占位符 4"/>
          <p:cNvSpPr>
            <a:spLocks noGrp="1" noChangeArrowheads="1"/>
          </p:cNvSpPr>
          <p:nvPr>
            <p:ph type="ftr" sz="quarter" idx="11"/>
          </p:nvPr>
        </p:nvSpPr>
        <p:spPr/>
        <p:txBody>
          <a:bodyPr/>
          <a:lstStyle>
            <a:lvl1pPr>
              <a:buFontTx/>
              <a:buNone/>
              <a:defRPr>
                <a:latin typeface="Century Schoolbook" pitchFamily="18" charset="0"/>
              </a:defRPr>
            </a:lvl1pPr>
          </a:lstStyle>
          <a:p>
            <a:pPr>
              <a:defRPr/>
            </a:pPr>
            <a:endParaRPr altLang="zh-CN"/>
          </a:p>
        </p:txBody>
      </p:sp>
      <p:sp>
        <p:nvSpPr>
          <p:cNvPr id="5" name="灯片编号占位符 5"/>
          <p:cNvSpPr>
            <a:spLocks noGrp="1" noChangeArrowheads="1"/>
          </p:cNvSpPr>
          <p:nvPr>
            <p:ph type="sldNum" sz="quarter" idx="12"/>
          </p:nvPr>
        </p:nvSpPr>
        <p:spPr/>
        <p:txBody>
          <a:bodyPr/>
          <a:lstStyle>
            <a:lvl1pPr>
              <a:buFontTx/>
              <a:buNone/>
              <a:defRPr>
                <a:latin typeface="Century Schoolbook" pitchFamily="18" charset="0"/>
              </a:defRPr>
            </a:lvl1pPr>
          </a:lstStyle>
          <a:p>
            <a:pPr>
              <a:defRPr/>
            </a:pPr>
            <a:fld id="{D1ACD264-89D7-4807-ABC9-04173E613EC0}" type="slidenum">
              <a:rPr lang="zh-CN" altLang="en-US"/>
            </a:fld>
            <a:endParaRPr lang="zh-CN" altLang="en-US" sz="73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700"/>
            <a:ext cx="7772400" cy="11026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918"/>
            <a:ext cx="6400800" cy="1314003"/>
          </a:xfrm>
        </p:spPr>
        <p:txBody>
          <a:bodyPr/>
          <a:lstStyle>
            <a:lvl1pPr marL="0" indent="0" algn="ctr">
              <a:buNone/>
              <a:defRPr>
                <a:solidFill>
                  <a:schemeClr val="tx1">
                    <a:tint val="75000"/>
                  </a:schemeClr>
                </a:solidFill>
              </a:defRPr>
            </a:lvl1pPr>
            <a:lvl2pPr marL="231775" indent="0" algn="ctr">
              <a:buNone/>
              <a:defRPr>
                <a:solidFill>
                  <a:schemeClr val="tx1">
                    <a:tint val="75000"/>
                  </a:schemeClr>
                </a:solidFill>
              </a:defRPr>
            </a:lvl2pPr>
            <a:lvl3pPr marL="462915" indent="0" algn="ctr">
              <a:buNone/>
              <a:defRPr>
                <a:solidFill>
                  <a:schemeClr val="tx1">
                    <a:tint val="75000"/>
                  </a:schemeClr>
                </a:solidFill>
              </a:defRPr>
            </a:lvl3pPr>
            <a:lvl4pPr marL="694690" indent="0" algn="ctr">
              <a:buNone/>
              <a:defRPr>
                <a:solidFill>
                  <a:schemeClr val="tx1">
                    <a:tint val="75000"/>
                  </a:schemeClr>
                </a:solidFill>
              </a:defRPr>
            </a:lvl4pPr>
            <a:lvl5pPr marL="925830" indent="0" algn="ctr">
              <a:buNone/>
              <a:defRPr>
                <a:solidFill>
                  <a:schemeClr val="tx1">
                    <a:tint val="75000"/>
                  </a:schemeClr>
                </a:solidFill>
              </a:defRPr>
            </a:lvl5pPr>
            <a:lvl6pPr marL="1157605" indent="0" algn="ctr">
              <a:buNone/>
              <a:defRPr>
                <a:solidFill>
                  <a:schemeClr val="tx1">
                    <a:tint val="75000"/>
                  </a:schemeClr>
                </a:solidFill>
              </a:defRPr>
            </a:lvl6pPr>
            <a:lvl7pPr marL="1388745" indent="0" algn="ctr">
              <a:buNone/>
              <a:defRPr>
                <a:solidFill>
                  <a:schemeClr val="tx1">
                    <a:tint val="75000"/>
                  </a:schemeClr>
                </a:solidFill>
              </a:defRPr>
            </a:lvl7pPr>
            <a:lvl8pPr marL="1620520" indent="0" algn="ctr">
              <a:buNone/>
              <a:defRPr>
                <a:solidFill>
                  <a:schemeClr val="tx1">
                    <a:tint val="75000"/>
                  </a:schemeClr>
                </a:solidFill>
              </a:defRPr>
            </a:lvl8pPr>
            <a:lvl9pPr marL="18516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FFEAF6F-6FB3-6747-8B24-6C2E372F75F3}"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315A0395-4AA3-3942-ACCE-207B3261F7F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DFF21F5-1495-3B4C-831E-D3C0EACC36ED}"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70C4C050-DA4D-9643-8EB6-32F1A4E8AD7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12" y="3305503"/>
            <a:ext cx="7772400" cy="1021467"/>
          </a:xfrm>
        </p:spPr>
        <p:txBody>
          <a:bodyPr anchor="t"/>
          <a:lstStyle>
            <a:lvl1pPr algn="l">
              <a:defRPr sz="202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412" y="2180362"/>
            <a:ext cx="7772400" cy="1125141"/>
          </a:xfrm>
        </p:spPr>
        <p:txBody>
          <a:bodyPr anchor="b"/>
          <a:lstStyle>
            <a:lvl1pPr marL="0" indent="0">
              <a:buNone/>
              <a:defRPr sz="1015">
                <a:solidFill>
                  <a:schemeClr val="tx1">
                    <a:tint val="75000"/>
                  </a:schemeClr>
                </a:solidFill>
              </a:defRPr>
            </a:lvl1pPr>
            <a:lvl2pPr marL="231775" indent="0">
              <a:buNone/>
              <a:defRPr sz="910">
                <a:solidFill>
                  <a:schemeClr val="tx1">
                    <a:tint val="75000"/>
                  </a:schemeClr>
                </a:solidFill>
              </a:defRPr>
            </a:lvl2pPr>
            <a:lvl3pPr marL="462915" indent="0">
              <a:buNone/>
              <a:defRPr sz="810">
                <a:solidFill>
                  <a:schemeClr val="tx1">
                    <a:tint val="75000"/>
                  </a:schemeClr>
                </a:solidFill>
              </a:defRPr>
            </a:lvl3pPr>
            <a:lvl4pPr marL="694690" indent="0">
              <a:buNone/>
              <a:defRPr sz="710">
                <a:solidFill>
                  <a:schemeClr val="tx1">
                    <a:tint val="75000"/>
                  </a:schemeClr>
                </a:solidFill>
              </a:defRPr>
            </a:lvl4pPr>
            <a:lvl5pPr marL="925830" indent="0">
              <a:buNone/>
              <a:defRPr sz="710">
                <a:solidFill>
                  <a:schemeClr val="tx1">
                    <a:tint val="75000"/>
                  </a:schemeClr>
                </a:solidFill>
              </a:defRPr>
            </a:lvl5pPr>
            <a:lvl6pPr marL="1157605" indent="0">
              <a:buNone/>
              <a:defRPr sz="710">
                <a:solidFill>
                  <a:schemeClr val="tx1">
                    <a:tint val="75000"/>
                  </a:schemeClr>
                </a:solidFill>
              </a:defRPr>
            </a:lvl6pPr>
            <a:lvl7pPr marL="1388745" indent="0">
              <a:buNone/>
              <a:defRPr sz="710">
                <a:solidFill>
                  <a:schemeClr val="tx1">
                    <a:tint val="75000"/>
                  </a:schemeClr>
                </a:solidFill>
              </a:defRPr>
            </a:lvl7pPr>
            <a:lvl8pPr marL="1620520" indent="0">
              <a:buNone/>
              <a:defRPr sz="710">
                <a:solidFill>
                  <a:schemeClr val="tx1">
                    <a:tint val="75000"/>
                  </a:schemeClr>
                </a:solidFill>
              </a:defRPr>
            </a:lvl8pPr>
            <a:lvl9pPr marL="1851660" indent="0">
              <a:buNone/>
              <a:defRPr sz="7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06E8052-8501-8647-AAAF-ACE67833932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527E40F8-625F-3848-AF16-EC47986F752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199882"/>
            <a:ext cx="4071938" cy="3394710"/>
          </a:xfrm>
        </p:spPr>
        <p:txBody>
          <a:bodyPr/>
          <a:lstStyle>
            <a:lvl1pPr>
              <a:defRPr sz="1420"/>
            </a:lvl1pPr>
            <a:lvl2pPr>
              <a:defRPr sz="1215"/>
            </a:lvl2pPr>
            <a:lvl3pPr>
              <a:defRPr sz="1015"/>
            </a:lvl3pPr>
            <a:lvl4pPr>
              <a:defRPr sz="910"/>
            </a:lvl4pPr>
            <a:lvl5pPr>
              <a:defRPr sz="910"/>
            </a:lvl5pPr>
            <a:lvl6pPr>
              <a:defRPr sz="910"/>
            </a:lvl6pPr>
            <a:lvl7pPr>
              <a:defRPr sz="910"/>
            </a:lvl7pPr>
            <a:lvl8pPr>
              <a:defRPr sz="910"/>
            </a:lvl8pPr>
            <a:lvl9pPr>
              <a:defRPr sz="9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14862" y="1199882"/>
            <a:ext cx="4071938" cy="3394710"/>
          </a:xfrm>
        </p:spPr>
        <p:txBody>
          <a:bodyPr/>
          <a:lstStyle>
            <a:lvl1pPr>
              <a:defRPr sz="1420"/>
            </a:lvl1pPr>
            <a:lvl2pPr>
              <a:defRPr sz="1215"/>
            </a:lvl2pPr>
            <a:lvl3pPr>
              <a:defRPr sz="1015"/>
            </a:lvl3pPr>
            <a:lvl4pPr>
              <a:defRPr sz="910"/>
            </a:lvl4pPr>
            <a:lvl5pPr>
              <a:defRPr sz="910"/>
            </a:lvl5pPr>
            <a:lvl6pPr>
              <a:defRPr sz="910"/>
            </a:lvl6pPr>
            <a:lvl7pPr>
              <a:defRPr sz="910"/>
            </a:lvl7pPr>
            <a:lvl8pPr>
              <a:defRPr sz="910"/>
            </a:lvl8pPr>
            <a:lvl9pPr>
              <a:defRPr sz="9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AC39CD7-D44C-8E40-A2F3-869071E7F18D}"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F742CD20-7A92-BA4B-A592-4B16D3D4D03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62"/>
            <a:ext cx="4039791" cy="479792"/>
          </a:xfrm>
        </p:spPr>
        <p:txBody>
          <a:bodyPr anchor="b"/>
          <a:lstStyle>
            <a:lvl1pPr marL="0" indent="0">
              <a:buNone/>
              <a:defRPr sz="1215" b="1"/>
            </a:lvl1pPr>
            <a:lvl2pPr marL="231775" indent="0">
              <a:buNone/>
              <a:defRPr sz="1015" b="1"/>
            </a:lvl2pPr>
            <a:lvl3pPr marL="462915" indent="0">
              <a:buNone/>
              <a:defRPr sz="910" b="1"/>
            </a:lvl3pPr>
            <a:lvl4pPr marL="694690" indent="0">
              <a:buNone/>
              <a:defRPr sz="810" b="1"/>
            </a:lvl4pPr>
            <a:lvl5pPr marL="925830" indent="0">
              <a:buNone/>
              <a:defRPr sz="810" b="1"/>
            </a:lvl5pPr>
            <a:lvl6pPr marL="1157605" indent="0">
              <a:buNone/>
              <a:defRPr sz="810" b="1"/>
            </a:lvl6pPr>
            <a:lvl7pPr marL="1388745" indent="0">
              <a:buNone/>
              <a:defRPr sz="810" b="1"/>
            </a:lvl7pPr>
            <a:lvl8pPr marL="1620520" indent="0">
              <a:buNone/>
              <a:defRPr sz="810" b="1"/>
            </a:lvl8pPr>
            <a:lvl9pPr marL="1851660" indent="0">
              <a:buNone/>
              <a:defRPr sz="8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54"/>
            <a:ext cx="4039791" cy="2963138"/>
          </a:xfrm>
        </p:spPr>
        <p:txBody>
          <a:bodyPr/>
          <a:lstStyle>
            <a:lvl1pPr>
              <a:defRPr sz="1215"/>
            </a:lvl1pPr>
            <a:lvl2pPr>
              <a:defRPr sz="1015"/>
            </a:lvl2pPr>
            <a:lvl3pPr>
              <a:defRPr sz="910"/>
            </a:lvl3pPr>
            <a:lvl4pPr>
              <a:defRPr sz="810"/>
            </a:lvl4pPr>
            <a:lvl5pPr>
              <a:defRPr sz="810"/>
            </a:lvl5pPr>
            <a:lvl6pPr>
              <a:defRPr sz="810"/>
            </a:lvl6pPr>
            <a:lvl7pPr>
              <a:defRPr sz="810"/>
            </a:lvl7pPr>
            <a:lvl8pPr>
              <a:defRPr sz="810"/>
            </a:lvl8pPr>
            <a:lvl9pPr>
              <a:defRPr sz="8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45224" y="1151662"/>
            <a:ext cx="4041577" cy="479792"/>
          </a:xfrm>
        </p:spPr>
        <p:txBody>
          <a:bodyPr anchor="b"/>
          <a:lstStyle>
            <a:lvl1pPr marL="0" indent="0">
              <a:buNone/>
              <a:defRPr sz="1215" b="1"/>
            </a:lvl1pPr>
            <a:lvl2pPr marL="231775" indent="0">
              <a:buNone/>
              <a:defRPr sz="1015" b="1"/>
            </a:lvl2pPr>
            <a:lvl3pPr marL="462915" indent="0">
              <a:buNone/>
              <a:defRPr sz="910" b="1"/>
            </a:lvl3pPr>
            <a:lvl4pPr marL="694690" indent="0">
              <a:buNone/>
              <a:defRPr sz="810" b="1"/>
            </a:lvl4pPr>
            <a:lvl5pPr marL="925830" indent="0">
              <a:buNone/>
              <a:defRPr sz="810" b="1"/>
            </a:lvl5pPr>
            <a:lvl6pPr marL="1157605" indent="0">
              <a:buNone/>
              <a:defRPr sz="810" b="1"/>
            </a:lvl6pPr>
            <a:lvl7pPr marL="1388745" indent="0">
              <a:buNone/>
              <a:defRPr sz="810" b="1"/>
            </a:lvl7pPr>
            <a:lvl8pPr marL="1620520" indent="0">
              <a:buNone/>
              <a:defRPr sz="810" b="1"/>
            </a:lvl8pPr>
            <a:lvl9pPr marL="1851660" indent="0">
              <a:buNone/>
              <a:defRPr sz="8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224" y="1631454"/>
            <a:ext cx="4041577" cy="2963138"/>
          </a:xfrm>
        </p:spPr>
        <p:txBody>
          <a:bodyPr/>
          <a:lstStyle>
            <a:lvl1pPr>
              <a:defRPr sz="1215"/>
            </a:lvl1pPr>
            <a:lvl2pPr>
              <a:defRPr sz="1015"/>
            </a:lvl2pPr>
            <a:lvl3pPr>
              <a:defRPr sz="910"/>
            </a:lvl3pPr>
            <a:lvl4pPr>
              <a:defRPr sz="810"/>
            </a:lvl4pPr>
            <a:lvl5pPr>
              <a:defRPr sz="810"/>
            </a:lvl5pPr>
            <a:lvl6pPr>
              <a:defRPr sz="810"/>
            </a:lvl6pPr>
            <a:lvl7pPr>
              <a:defRPr sz="810"/>
            </a:lvl7pPr>
            <a:lvl8pPr>
              <a:defRPr sz="810"/>
            </a:lvl8pPr>
            <a:lvl9pPr>
              <a:defRPr sz="8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1CD27C2-A7AA-3549-8BE4-E31B5774BF77}"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幻灯片编号占位符 5"/>
          <p:cNvSpPr>
            <a:spLocks noGrp="1"/>
          </p:cNvSpPr>
          <p:nvPr>
            <p:ph type="sldNum" sz="quarter" idx="12"/>
          </p:nvPr>
        </p:nvSpPr>
        <p:spPr/>
        <p:txBody>
          <a:bodyPr/>
          <a:lstStyle>
            <a:lvl1pPr>
              <a:defRPr/>
            </a:lvl1pPr>
          </a:lstStyle>
          <a:p>
            <a:pPr>
              <a:defRPr/>
            </a:pPr>
            <a:fld id="{493E43F9-1FDC-624F-8A29-B5D394106F3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D100A34-5DC8-0842-8173-50DD5BC180EA}"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幻灯片编号占位符 5"/>
          <p:cNvSpPr>
            <a:spLocks noGrp="1"/>
          </p:cNvSpPr>
          <p:nvPr>
            <p:ph type="sldNum" sz="quarter" idx="12"/>
          </p:nvPr>
        </p:nvSpPr>
        <p:spPr/>
        <p:txBody>
          <a:bodyPr/>
          <a:lstStyle>
            <a:lvl1pPr>
              <a:defRPr/>
            </a:lvl1pPr>
          </a:lstStyle>
          <a:p>
            <a:pPr>
              <a:defRPr/>
            </a:pPr>
            <a:fld id="{D486D0A0-C62A-514B-BB17-F3FD55A240C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4DD87A7-BE04-BA40-B0EC-044F5A08E3AF}"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幻灯片编号占位符 5"/>
          <p:cNvSpPr>
            <a:spLocks noGrp="1"/>
          </p:cNvSpPr>
          <p:nvPr>
            <p:ph type="sldNum" sz="quarter" idx="12"/>
          </p:nvPr>
        </p:nvSpPr>
        <p:spPr/>
        <p:txBody>
          <a:bodyPr/>
          <a:lstStyle>
            <a:lvl1pPr>
              <a:defRPr/>
            </a:lvl1pPr>
          </a:lstStyle>
          <a:p>
            <a:pPr>
              <a:defRPr/>
            </a:pPr>
            <a:fld id="{427B72F2-0233-0042-A6BC-A657E5A3863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8"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937"/>
            <a:ext cx="3008412" cy="871180"/>
          </a:xfrm>
        </p:spPr>
        <p:txBody>
          <a:bodyPr anchor="b"/>
          <a:lstStyle>
            <a:lvl1pPr algn="l">
              <a:defRPr sz="1015" b="1"/>
            </a:lvl1pPr>
          </a:lstStyle>
          <a:p>
            <a:r>
              <a:rPr lang="zh-CN" altLang="en-US"/>
              <a:t>单击此处编辑母版标题样式</a:t>
            </a:r>
            <a:endParaRPr lang="zh-CN" altLang="en-US"/>
          </a:p>
        </p:txBody>
      </p:sp>
      <p:sp>
        <p:nvSpPr>
          <p:cNvPr id="3" name="内容占位符 2"/>
          <p:cNvSpPr>
            <a:spLocks noGrp="1"/>
          </p:cNvSpPr>
          <p:nvPr>
            <p:ph idx="1"/>
          </p:nvPr>
        </p:nvSpPr>
        <p:spPr>
          <a:xfrm>
            <a:off x="3575447" y="204937"/>
            <a:ext cx="5111353" cy="4389656"/>
          </a:xfrm>
        </p:spPr>
        <p:txBody>
          <a:bodyPr/>
          <a:lstStyle>
            <a:lvl1pPr>
              <a:defRPr sz="1620"/>
            </a:lvl1pPr>
            <a:lvl2pPr>
              <a:defRPr sz="1420"/>
            </a:lvl2pPr>
            <a:lvl3pPr>
              <a:defRPr sz="121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57200" y="1076117"/>
            <a:ext cx="3008412" cy="3518475"/>
          </a:xfrm>
        </p:spPr>
        <p:txBody>
          <a:bodyPr/>
          <a:lstStyle>
            <a:lvl1pPr marL="0" indent="0">
              <a:buNone/>
              <a:defRPr sz="710"/>
            </a:lvl1pPr>
            <a:lvl2pPr marL="231775" indent="0">
              <a:buNone/>
              <a:defRPr sz="610"/>
            </a:lvl2pPr>
            <a:lvl3pPr marL="462915" indent="0">
              <a:buNone/>
              <a:defRPr sz="505"/>
            </a:lvl3pPr>
            <a:lvl4pPr marL="694690" indent="0">
              <a:buNone/>
              <a:defRPr sz="455"/>
            </a:lvl4pPr>
            <a:lvl5pPr marL="925830" indent="0">
              <a:buNone/>
              <a:defRPr sz="455"/>
            </a:lvl5pPr>
            <a:lvl6pPr marL="1157605" indent="0">
              <a:buNone/>
              <a:defRPr sz="455"/>
            </a:lvl6pPr>
            <a:lvl7pPr marL="1388745" indent="0">
              <a:buNone/>
              <a:defRPr sz="455"/>
            </a:lvl7pPr>
            <a:lvl8pPr marL="1620520" indent="0">
              <a:buNone/>
              <a:defRPr sz="455"/>
            </a:lvl8pPr>
            <a:lvl9pPr marL="1851660" indent="0">
              <a:buNone/>
              <a:defRPr sz="455"/>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D0475B0-A07C-0546-BE71-C8D689CF6A54}"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63A4CA4E-1244-C444-A253-749DC896582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89" y="3600450"/>
            <a:ext cx="5486400" cy="425143"/>
          </a:xfrm>
        </p:spPr>
        <p:txBody>
          <a:bodyPr anchor="b"/>
          <a:lstStyle>
            <a:lvl1pPr algn="l">
              <a:defRPr sz="101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189" y="459700"/>
            <a:ext cx="5486400" cy="3086100"/>
          </a:xfrm>
        </p:spPr>
        <p:txBody>
          <a:bodyPr rtlCol="0">
            <a:normAutofit/>
          </a:bodyPr>
          <a:lstStyle>
            <a:lvl1pPr marL="0" indent="0">
              <a:buNone/>
              <a:defRPr sz="1620"/>
            </a:lvl1pPr>
            <a:lvl2pPr marL="231775" indent="0">
              <a:buNone/>
              <a:defRPr sz="1420"/>
            </a:lvl2pPr>
            <a:lvl3pPr marL="462915" indent="0">
              <a:buNone/>
              <a:defRPr sz="1215"/>
            </a:lvl3pPr>
            <a:lvl4pPr marL="694690" indent="0">
              <a:buNone/>
              <a:defRPr sz="1015"/>
            </a:lvl4pPr>
            <a:lvl5pPr marL="925830" indent="0">
              <a:buNone/>
              <a:defRPr sz="1015"/>
            </a:lvl5pPr>
            <a:lvl6pPr marL="1157605" indent="0">
              <a:buNone/>
              <a:defRPr sz="1015"/>
            </a:lvl6pPr>
            <a:lvl7pPr marL="1388745" indent="0">
              <a:buNone/>
              <a:defRPr sz="1015"/>
            </a:lvl7pPr>
            <a:lvl8pPr marL="1620520" indent="0">
              <a:buNone/>
              <a:defRPr sz="1015"/>
            </a:lvl8pPr>
            <a:lvl9pPr marL="1851660" indent="0">
              <a:buNone/>
              <a:defRPr sz="1015"/>
            </a:lvl9pPr>
          </a:lstStyle>
          <a:p>
            <a:pPr lvl="0"/>
            <a:endParaRPr lang="zh-CN" altLang="en-US" noProof="0"/>
          </a:p>
        </p:txBody>
      </p:sp>
      <p:sp>
        <p:nvSpPr>
          <p:cNvPr id="4" name="文本占位符 3"/>
          <p:cNvSpPr>
            <a:spLocks noGrp="1"/>
          </p:cNvSpPr>
          <p:nvPr>
            <p:ph type="body" sz="half" idx="2"/>
          </p:nvPr>
        </p:nvSpPr>
        <p:spPr>
          <a:xfrm>
            <a:off x="1792189" y="4025593"/>
            <a:ext cx="5486400" cy="603557"/>
          </a:xfrm>
        </p:spPr>
        <p:txBody>
          <a:bodyPr/>
          <a:lstStyle>
            <a:lvl1pPr marL="0" indent="0">
              <a:buNone/>
              <a:defRPr sz="710"/>
            </a:lvl1pPr>
            <a:lvl2pPr marL="231775" indent="0">
              <a:buNone/>
              <a:defRPr sz="610"/>
            </a:lvl2pPr>
            <a:lvl3pPr marL="462915" indent="0">
              <a:buNone/>
              <a:defRPr sz="505"/>
            </a:lvl3pPr>
            <a:lvl4pPr marL="694690" indent="0">
              <a:buNone/>
              <a:defRPr sz="455"/>
            </a:lvl4pPr>
            <a:lvl5pPr marL="925830" indent="0">
              <a:buNone/>
              <a:defRPr sz="455"/>
            </a:lvl5pPr>
            <a:lvl6pPr marL="1157605" indent="0">
              <a:buNone/>
              <a:defRPr sz="455"/>
            </a:lvl6pPr>
            <a:lvl7pPr marL="1388745" indent="0">
              <a:buNone/>
              <a:defRPr sz="455"/>
            </a:lvl7pPr>
            <a:lvl8pPr marL="1620520" indent="0">
              <a:buNone/>
              <a:defRPr sz="455"/>
            </a:lvl8pPr>
            <a:lvl9pPr marL="1851660" indent="0">
              <a:buNone/>
              <a:defRPr sz="455"/>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61B05731-E1B8-3E4E-9D1F-892B58CA4A8E}"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B52F7B97-A380-304F-8E20-723EAFFCDCC8}"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2AFB7A-D07B-C349-AAD8-54537095D16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CDA30BAE-4C59-1843-A233-2E163B0959D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740"/>
            <a:ext cx="2057400" cy="4388852"/>
          </a:xfrm>
        </p:spPr>
        <p:txBody>
          <a:bodyPr vert="eaVert"/>
          <a:lstStyle/>
          <a:p>
            <a:r>
              <a:rPr lang="zh-CN" altLang="en-US"/>
              <a:t>单击此处编辑母版标题样式</a:t>
            </a:r>
            <a:endParaRPr lang="zh-CN" altLang="en-US"/>
          </a:p>
        </p:txBody>
      </p:sp>
      <p:sp>
        <p:nvSpPr>
          <p:cNvPr id="3" name="竖排文本占位符 2"/>
          <p:cNvSpPr>
            <a:spLocks noGrp="1"/>
          </p:cNvSpPr>
          <p:nvPr>
            <p:ph type="body" orient="vert" idx="1"/>
          </p:nvPr>
        </p:nvSpPr>
        <p:spPr>
          <a:xfrm>
            <a:off x="457200" y="205740"/>
            <a:ext cx="6086475" cy="4388852"/>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B4E2D0-4382-C642-909E-9126302E1D7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57588EF6-1510-1E4C-A62B-D2E42C80D6C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700"/>
            <a:ext cx="7772400" cy="11026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918"/>
            <a:ext cx="6400800" cy="1314003"/>
          </a:xfrm>
        </p:spPr>
        <p:txBody>
          <a:bodyPr/>
          <a:lstStyle>
            <a:lvl1pPr marL="0" indent="0" algn="ctr">
              <a:buNone/>
              <a:defRPr>
                <a:solidFill>
                  <a:schemeClr val="tx1">
                    <a:tint val="75000"/>
                  </a:schemeClr>
                </a:solidFill>
              </a:defRPr>
            </a:lvl1pPr>
            <a:lvl2pPr marL="231775" indent="0" algn="ctr">
              <a:buNone/>
              <a:defRPr>
                <a:solidFill>
                  <a:schemeClr val="tx1">
                    <a:tint val="75000"/>
                  </a:schemeClr>
                </a:solidFill>
              </a:defRPr>
            </a:lvl2pPr>
            <a:lvl3pPr marL="462915" indent="0" algn="ctr">
              <a:buNone/>
              <a:defRPr>
                <a:solidFill>
                  <a:schemeClr val="tx1">
                    <a:tint val="75000"/>
                  </a:schemeClr>
                </a:solidFill>
              </a:defRPr>
            </a:lvl3pPr>
            <a:lvl4pPr marL="694690" indent="0" algn="ctr">
              <a:buNone/>
              <a:defRPr>
                <a:solidFill>
                  <a:schemeClr val="tx1">
                    <a:tint val="75000"/>
                  </a:schemeClr>
                </a:solidFill>
              </a:defRPr>
            </a:lvl4pPr>
            <a:lvl5pPr marL="925830" indent="0" algn="ctr">
              <a:buNone/>
              <a:defRPr>
                <a:solidFill>
                  <a:schemeClr val="tx1">
                    <a:tint val="75000"/>
                  </a:schemeClr>
                </a:solidFill>
              </a:defRPr>
            </a:lvl5pPr>
            <a:lvl6pPr marL="1157605" indent="0" algn="ctr">
              <a:buNone/>
              <a:defRPr>
                <a:solidFill>
                  <a:schemeClr val="tx1">
                    <a:tint val="75000"/>
                  </a:schemeClr>
                </a:solidFill>
              </a:defRPr>
            </a:lvl6pPr>
            <a:lvl7pPr marL="1388745" indent="0" algn="ctr">
              <a:buNone/>
              <a:defRPr>
                <a:solidFill>
                  <a:schemeClr val="tx1">
                    <a:tint val="75000"/>
                  </a:schemeClr>
                </a:solidFill>
              </a:defRPr>
            </a:lvl7pPr>
            <a:lvl8pPr marL="1620520" indent="0" algn="ctr">
              <a:buNone/>
              <a:defRPr>
                <a:solidFill>
                  <a:schemeClr val="tx1">
                    <a:tint val="75000"/>
                  </a:schemeClr>
                </a:solidFill>
              </a:defRPr>
            </a:lvl8pPr>
            <a:lvl9pPr marL="18516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FFEAF6F-6FB3-6747-8B24-6C2E372F75F3}"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315A0395-4AA3-3942-ACCE-207B3261F7F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DFF21F5-1495-3B4C-831E-D3C0EACC36ED}"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70C4C050-DA4D-9643-8EB6-32F1A4E8AD7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12" y="3305503"/>
            <a:ext cx="7772400" cy="1021467"/>
          </a:xfrm>
        </p:spPr>
        <p:txBody>
          <a:bodyPr anchor="t"/>
          <a:lstStyle>
            <a:lvl1pPr algn="l">
              <a:defRPr sz="202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412" y="2180362"/>
            <a:ext cx="7772400" cy="1125141"/>
          </a:xfrm>
        </p:spPr>
        <p:txBody>
          <a:bodyPr anchor="b"/>
          <a:lstStyle>
            <a:lvl1pPr marL="0" indent="0">
              <a:buNone/>
              <a:defRPr sz="1015">
                <a:solidFill>
                  <a:schemeClr val="tx1">
                    <a:tint val="75000"/>
                  </a:schemeClr>
                </a:solidFill>
              </a:defRPr>
            </a:lvl1pPr>
            <a:lvl2pPr marL="231775" indent="0">
              <a:buNone/>
              <a:defRPr sz="910">
                <a:solidFill>
                  <a:schemeClr val="tx1">
                    <a:tint val="75000"/>
                  </a:schemeClr>
                </a:solidFill>
              </a:defRPr>
            </a:lvl2pPr>
            <a:lvl3pPr marL="462915" indent="0">
              <a:buNone/>
              <a:defRPr sz="810">
                <a:solidFill>
                  <a:schemeClr val="tx1">
                    <a:tint val="75000"/>
                  </a:schemeClr>
                </a:solidFill>
              </a:defRPr>
            </a:lvl3pPr>
            <a:lvl4pPr marL="694690" indent="0">
              <a:buNone/>
              <a:defRPr sz="710">
                <a:solidFill>
                  <a:schemeClr val="tx1">
                    <a:tint val="75000"/>
                  </a:schemeClr>
                </a:solidFill>
              </a:defRPr>
            </a:lvl4pPr>
            <a:lvl5pPr marL="925830" indent="0">
              <a:buNone/>
              <a:defRPr sz="710">
                <a:solidFill>
                  <a:schemeClr val="tx1">
                    <a:tint val="75000"/>
                  </a:schemeClr>
                </a:solidFill>
              </a:defRPr>
            </a:lvl5pPr>
            <a:lvl6pPr marL="1157605" indent="0">
              <a:buNone/>
              <a:defRPr sz="710">
                <a:solidFill>
                  <a:schemeClr val="tx1">
                    <a:tint val="75000"/>
                  </a:schemeClr>
                </a:solidFill>
              </a:defRPr>
            </a:lvl6pPr>
            <a:lvl7pPr marL="1388745" indent="0">
              <a:buNone/>
              <a:defRPr sz="710">
                <a:solidFill>
                  <a:schemeClr val="tx1">
                    <a:tint val="75000"/>
                  </a:schemeClr>
                </a:solidFill>
              </a:defRPr>
            </a:lvl7pPr>
            <a:lvl8pPr marL="1620520" indent="0">
              <a:buNone/>
              <a:defRPr sz="710">
                <a:solidFill>
                  <a:schemeClr val="tx1">
                    <a:tint val="75000"/>
                  </a:schemeClr>
                </a:solidFill>
              </a:defRPr>
            </a:lvl8pPr>
            <a:lvl9pPr marL="1851660" indent="0">
              <a:buNone/>
              <a:defRPr sz="7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06E8052-8501-8647-AAAF-ACE67833932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527E40F8-625F-3848-AF16-EC47986F752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199882"/>
            <a:ext cx="4071938" cy="3394710"/>
          </a:xfrm>
        </p:spPr>
        <p:txBody>
          <a:bodyPr/>
          <a:lstStyle>
            <a:lvl1pPr>
              <a:defRPr sz="1420"/>
            </a:lvl1pPr>
            <a:lvl2pPr>
              <a:defRPr sz="1215"/>
            </a:lvl2pPr>
            <a:lvl3pPr>
              <a:defRPr sz="1015"/>
            </a:lvl3pPr>
            <a:lvl4pPr>
              <a:defRPr sz="910"/>
            </a:lvl4pPr>
            <a:lvl5pPr>
              <a:defRPr sz="910"/>
            </a:lvl5pPr>
            <a:lvl6pPr>
              <a:defRPr sz="910"/>
            </a:lvl6pPr>
            <a:lvl7pPr>
              <a:defRPr sz="910"/>
            </a:lvl7pPr>
            <a:lvl8pPr>
              <a:defRPr sz="910"/>
            </a:lvl8pPr>
            <a:lvl9pPr>
              <a:defRPr sz="9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14862" y="1199882"/>
            <a:ext cx="4071938" cy="3394710"/>
          </a:xfrm>
        </p:spPr>
        <p:txBody>
          <a:bodyPr/>
          <a:lstStyle>
            <a:lvl1pPr>
              <a:defRPr sz="1420"/>
            </a:lvl1pPr>
            <a:lvl2pPr>
              <a:defRPr sz="1215"/>
            </a:lvl2pPr>
            <a:lvl3pPr>
              <a:defRPr sz="1015"/>
            </a:lvl3pPr>
            <a:lvl4pPr>
              <a:defRPr sz="910"/>
            </a:lvl4pPr>
            <a:lvl5pPr>
              <a:defRPr sz="910"/>
            </a:lvl5pPr>
            <a:lvl6pPr>
              <a:defRPr sz="910"/>
            </a:lvl6pPr>
            <a:lvl7pPr>
              <a:defRPr sz="910"/>
            </a:lvl7pPr>
            <a:lvl8pPr>
              <a:defRPr sz="910"/>
            </a:lvl8pPr>
            <a:lvl9pPr>
              <a:defRPr sz="9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AC39CD7-D44C-8E40-A2F3-869071E7F18D}"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F742CD20-7A92-BA4B-A592-4B16D3D4D03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62"/>
            <a:ext cx="4039791" cy="479792"/>
          </a:xfrm>
        </p:spPr>
        <p:txBody>
          <a:bodyPr anchor="b"/>
          <a:lstStyle>
            <a:lvl1pPr marL="0" indent="0">
              <a:buNone/>
              <a:defRPr sz="1215" b="1"/>
            </a:lvl1pPr>
            <a:lvl2pPr marL="231775" indent="0">
              <a:buNone/>
              <a:defRPr sz="1015" b="1"/>
            </a:lvl2pPr>
            <a:lvl3pPr marL="462915" indent="0">
              <a:buNone/>
              <a:defRPr sz="910" b="1"/>
            </a:lvl3pPr>
            <a:lvl4pPr marL="694690" indent="0">
              <a:buNone/>
              <a:defRPr sz="810" b="1"/>
            </a:lvl4pPr>
            <a:lvl5pPr marL="925830" indent="0">
              <a:buNone/>
              <a:defRPr sz="810" b="1"/>
            </a:lvl5pPr>
            <a:lvl6pPr marL="1157605" indent="0">
              <a:buNone/>
              <a:defRPr sz="810" b="1"/>
            </a:lvl6pPr>
            <a:lvl7pPr marL="1388745" indent="0">
              <a:buNone/>
              <a:defRPr sz="810" b="1"/>
            </a:lvl7pPr>
            <a:lvl8pPr marL="1620520" indent="0">
              <a:buNone/>
              <a:defRPr sz="810" b="1"/>
            </a:lvl8pPr>
            <a:lvl9pPr marL="1851660" indent="0">
              <a:buNone/>
              <a:defRPr sz="8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54"/>
            <a:ext cx="4039791" cy="2963138"/>
          </a:xfrm>
        </p:spPr>
        <p:txBody>
          <a:bodyPr/>
          <a:lstStyle>
            <a:lvl1pPr>
              <a:defRPr sz="1215"/>
            </a:lvl1pPr>
            <a:lvl2pPr>
              <a:defRPr sz="1015"/>
            </a:lvl2pPr>
            <a:lvl3pPr>
              <a:defRPr sz="910"/>
            </a:lvl3pPr>
            <a:lvl4pPr>
              <a:defRPr sz="810"/>
            </a:lvl4pPr>
            <a:lvl5pPr>
              <a:defRPr sz="810"/>
            </a:lvl5pPr>
            <a:lvl6pPr>
              <a:defRPr sz="810"/>
            </a:lvl6pPr>
            <a:lvl7pPr>
              <a:defRPr sz="810"/>
            </a:lvl7pPr>
            <a:lvl8pPr>
              <a:defRPr sz="810"/>
            </a:lvl8pPr>
            <a:lvl9pPr>
              <a:defRPr sz="8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45224" y="1151662"/>
            <a:ext cx="4041577" cy="479792"/>
          </a:xfrm>
        </p:spPr>
        <p:txBody>
          <a:bodyPr anchor="b"/>
          <a:lstStyle>
            <a:lvl1pPr marL="0" indent="0">
              <a:buNone/>
              <a:defRPr sz="1215" b="1"/>
            </a:lvl1pPr>
            <a:lvl2pPr marL="231775" indent="0">
              <a:buNone/>
              <a:defRPr sz="1015" b="1"/>
            </a:lvl2pPr>
            <a:lvl3pPr marL="462915" indent="0">
              <a:buNone/>
              <a:defRPr sz="910" b="1"/>
            </a:lvl3pPr>
            <a:lvl4pPr marL="694690" indent="0">
              <a:buNone/>
              <a:defRPr sz="810" b="1"/>
            </a:lvl4pPr>
            <a:lvl5pPr marL="925830" indent="0">
              <a:buNone/>
              <a:defRPr sz="810" b="1"/>
            </a:lvl5pPr>
            <a:lvl6pPr marL="1157605" indent="0">
              <a:buNone/>
              <a:defRPr sz="810" b="1"/>
            </a:lvl6pPr>
            <a:lvl7pPr marL="1388745" indent="0">
              <a:buNone/>
              <a:defRPr sz="810" b="1"/>
            </a:lvl7pPr>
            <a:lvl8pPr marL="1620520" indent="0">
              <a:buNone/>
              <a:defRPr sz="810" b="1"/>
            </a:lvl8pPr>
            <a:lvl9pPr marL="1851660" indent="0">
              <a:buNone/>
              <a:defRPr sz="8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224" y="1631454"/>
            <a:ext cx="4041577" cy="2963138"/>
          </a:xfrm>
        </p:spPr>
        <p:txBody>
          <a:bodyPr/>
          <a:lstStyle>
            <a:lvl1pPr>
              <a:defRPr sz="1215"/>
            </a:lvl1pPr>
            <a:lvl2pPr>
              <a:defRPr sz="1015"/>
            </a:lvl2pPr>
            <a:lvl3pPr>
              <a:defRPr sz="910"/>
            </a:lvl3pPr>
            <a:lvl4pPr>
              <a:defRPr sz="810"/>
            </a:lvl4pPr>
            <a:lvl5pPr>
              <a:defRPr sz="810"/>
            </a:lvl5pPr>
            <a:lvl6pPr>
              <a:defRPr sz="810"/>
            </a:lvl6pPr>
            <a:lvl7pPr>
              <a:defRPr sz="810"/>
            </a:lvl7pPr>
            <a:lvl8pPr>
              <a:defRPr sz="810"/>
            </a:lvl8pPr>
            <a:lvl9pPr>
              <a:defRPr sz="81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1CD27C2-A7AA-3549-8BE4-E31B5774BF77}"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幻灯片编号占位符 5"/>
          <p:cNvSpPr>
            <a:spLocks noGrp="1"/>
          </p:cNvSpPr>
          <p:nvPr>
            <p:ph type="sldNum" sz="quarter" idx="12"/>
          </p:nvPr>
        </p:nvSpPr>
        <p:spPr/>
        <p:txBody>
          <a:bodyPr/>
          <a:lstStyle>
            <a:lvl1pPr>
              <a:defRPr/>
            </a:lvl1pPr>
          </a:lstStyle>
          <a:p>
            <a:pPr>
              <a:defRPr/>
            </a:pPr>
            <a:fld id="{493E43F9-1FDC-624F-8A29-B5D394106F3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D100A34-5DC8-0842-8173-50DD5BC180EA}"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幻灯片编号占位符 5"/>
          <p:cNvSpPr>
            <a:spLocks noGrp="1"/>
          </p:cNvSpPr>
          <p:nvPr>
            <p:ph type="sldNum" sz="quarter" idx="12"/>
          </p:nvPr>
        </p:nvSpPr>
        <p:spPr/>
        <p:txBody>
          <a:bodyPr/>
          <a:lstStyle>
            <a:lvl1pPr>
              <a:defRPr/>
            </a:lvl1pPr>
          </a:lstStyle>
          <a:p>
            <a:pPr>
              <a:defRPr/>
            </a:pPr>
            <a:fld id="{D486D0A0-C62A-514B-BB17-F3FD55A240C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CD0053-2E79-45BD-85C4-6CEF55658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63663-C45D-4513-B210-D6473870C04E}"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4DD87A7-BE04-BA40-B0EC-044F5A08E3AF}"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幻灯片编号占位符 5"/>
          <p:cNvSpPr>
            <a:spLocks noGrp="1"/>
          </p:cNvSpPr>
          <p:nvPr>
            <p:ph type="sldNum" sz="quarter" idx="12"/>
          </p:nvPr>
        </p:nvSpPr>
        <p:spPr/>
        <p:txBody>
          <a:bodyPr/>
          <a:lstStyle>
            <a:lvl1pPr>
              <a:defRPr/>
            </a:lvl1pPr>
          </a:lstStyle>
          <a:p>
            <a:pPr>
              <a:defRPr/>
            </a:pPr>
            <a:fld id="{427B72F2-0233-0042-A6BC-A657E5A3863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937"/>
            <a:ext cx="3008412" cy="871180"/>
          </a:xfrm>
        </p:spPr>
        <p:txBody>
          <a:bodyPr anchor="b"/>
          <a:lstStyle>
            <a:lvl1pPr algn="l">
              <a:defRPr sz="1015" b="1"/>
            </a:lvl1pPr>
          </a:lstStyle>
          <a:p>
            <a:r>
              <a:rPr lang="zh-CN" altLang="en-US"/>
              <a:t>单击此处编辑母版标题样式</a:t>
            </a:r>
            <a:endParaRPr lang="zh-CN" altLang="en-US"/>
          </a:p>
        </p:txBody>
      </p:sp>
      <p:sp>
        <p:nvSpPr>
          <p:cNvPr id="3" name="内容占位符 2"/>
          <p:cNvSpPr>
            <a:spLocks noGrp="1"/>
          </p:cNvSpPr>
          <p:nvPr>
            <p:ph idx="1"/>
          </p:nvPr>
        </p:nvSpPr>
        <p:spPr>
          <a:xfrm>
            <a:off x="3575447" y="204937"/>
            <a:ext cx="5111353" cy="4389656"/>
          </a:xfrm>
        </p:spPr>
        <p:txBody>
          <a:bodyPr/>
          <a:lstStyle>
            <a:lvl1pPr>
              <a:defRPr sz="1620"/>
            </a:lvl1pPr>
            <a:lvl2pPr>
              <a:defRPr sz="1420"/>
            </a:lvl2pPr>
            <a:lvl3pPr>
              <a:defRPr sz="121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57200" y="1076117"/>
            <a:ext cx="3008412" cy="3518475"/>
          </a:xfrm>
        </p:spPr>
        <p:txBody>
          <a:bodyPr/>
          <a:lstStyle>
            <a:lvl1pPr marL="0" indent="0">
              <a:buNone/>
              <a:defRPr sz="710"/>
            </a:lvl1pPr>
            <a:lvl2pPr marL="231775" indent="0">
              <a:buNone/>
              <a:defRPr sz="610"/>
            </a:lvl2pPr>
            <a:lvl3pPr marL="462915" indent="0">
              <a:buNone/>
              <a:defRPr sz="505"/>
            </a:lvl3pPr>
            <a:lvl4pPr marL="694690" indent="0">
              <a:buNone/>
              <a:defRPr sz="455"/>
            </a:lvl4pPr>
            <a:lvl5pPr marL="925830" indent="0">
              <a:buNone/>
              <a:defRPr sz="455"/>
            </a:lvl5pPr>
            <a:lvl6pPr marL="1157605" indent="0">
              <a:buNone/>
              <a:defRPr sz="455"/>
            </a:lvl6pPr>
            <a:lvl7pPr marL="1388745" indent="0">
              <a:buNone/>
              <a:defRPr sz="455"/>
            </a:lvl7pPr>
            <a:lvl8pPr marL="1620520" indent="0">
              <a:buNone/>
              <a:defRPr sz="455"/>
            </a:lvl8pPr>
            <a:lvl9pPr marL="1851660" indent="0">
              <a:buNone/>
              <a:defRPr sz="455"/>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D0475B0-A07C-0546-BE71-C8D689CF6A54}"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63A4CA4E-1244-C444-A253-749DC896582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89" y="3600450"/>
            <a:ext cx="5486400" cy="425143"/>
          </a:xfrm>
        </p:spPr>
        <p:txBody>
          <a:bodyPr anchor="b"/>
          <a:lstStyle>
            <a:lvl1pPr algn="l">
              <a:defRPr sz="101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189" y="459700"/>
            <a:ext cx="5486400" cy="3086100"/>
          </a:xfrm>
        </p:spPr>
        <p:txBody>
          <a:bodyPr rtlCol="0">
            <a:normAutofit/>
          </a:bodyPr>
          <a:lstStyle>
            <a:lvl1pPr marL="0" indent="0">
              <a:buNone/>
              <a:defRPr sz="1620"/>
            </a:lvl1pPr>
            <a:lvl2pPr marL="231775" indent="0">
              <a:buNone/>
              <a:defRPr sz="1420"/>
            </a:lvl2pPr>
            <a:lvl3pPr marL="462915" indent="0">
              <a:buNone/>
              <a:defRPr sz="1215"/>
            </a:lvl3pPr>
            <a:lvl4pPr marL="694690" indent="0">
              <a:buNone/>
              <a:defRPr sz="1015"/>
            </a:lvl4pPr>
            <a:lvl5pPr marL="925830" indent="0">
              <a:buNone/>
              <a:defRPr sz="1015"/>
            </a:lvl5pPr>
            <a:lvl6pPr marL="1157605" indent="0">
              <a:buNone/>
              <a:defRPr sz="1015"/>
            </a:lvl6pPr>
            <a:lvl7pPr marL="1388745" indent="0">
              <a:buNone/>
              <a:defRPr sz="1015"/>
            </a:lvl7pPr>
            <a:lvl8pPr marL="1620520" indent="0">
              <a:buNone/>
              <a:defRPr sz="1015"/>
            </a:lvl8pPr>
            <a:lvl9pPr marL="1851660" indent="0">
              <a:buNone/>
              <a:defRPr sz="1015"/>
            </a:lvl9pPr>
          </a:lstStyle>
          <a:p>
            <a:pPr lvl="0"/>
            <a:endParaRPr lang="zh-CN" altLang="en-US" noProof="0"/>
          </a:p>
        </p:txBody>
      </p:sp>
      <p:sp>
        <p:nvSpPr>
          <p:cNvPr id="4" name="文本占位符 3"/>
          <p:cNvSpPr>
            <a:spLocks noGrp="1"/>
          </p:cNvSpPr>
          <p:nvPr>
            <p:ph type="body" sz="half" idx="2"/>
          </p:nvPr>
        </p:nvSpPr>
        <p:spPr>
          <a:xfrm>
            <a:off x="1792189" y="4025593"/>
            <a:ext cx="5486400" cy="603557"/>
          </a:xfrm>
        </p:spPr>
        <p:txBody>
          <a:bodyPr/>
          <a:lstStyle>
            <a:lvl1pPr marL="0" indent="0">
              <a:buNone/>
              <a:defRPr sz="710"/>
            </a:lvl1pPr>
            <a:lvl2pPr marL="231775" indent="0">
              <a:buNone/>
              <a:defRPr sz="610"/>
            </a:lvl2pPr>
            <a:lvl3pPr marL="462915" indent="0">
              <a:buNone/>
              <a:defRPr sz="505"/>
            </a:lvl3pPr>
            <a:lvl4pPr marL="694690" indent="0">
              <a:buNone/>
              <a:defRPr sz="455"/>
            </a:lvl4pPr>
            <a:lvl5pPr marL="925830" indent="0">
              <a:buNone/>
              <a:defRPr sz="455"/>
            </a:lvl5pPr>
            <a:lvl6pPr marL="1157605" indent="0">
              <a:buNone/>
              <a:defRPr sz="455"/>
            </a:lvl6pPr>
            <a:lvl7pPr marL="1388745" indent="0">
              <a:buNone/>
              <a:defRPr sz="455"/>
            </a:lvl7pPr>
            <a:lvl8pPr marL="1620520" indent="0">
              <a:buNone/>
              <a:defRPr sz="455"/>
            </a:lvl8pPr>
            <a:lvl9pPr marL="1851660" indent="0">
              <a:buNone/>
              <a:defRPr sz="455"/>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61B05731-E1B8-3E4E-9D1F-892B58CA4A8E}"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幻灯片编号占位符 5"/>
          <p:cNvSpPr>
            <a:spLocks noGrp="1"/>
          </p:cNvSpPr>
          <p:nvPr>
            <p:ph type="sldNum" sz="quarter" idx="12"/>
          </p:nvPr>
        </p:nvSpPr>
        <p:spPr/>
        <p:txBody>
          <a:bodyPr/>
          <a:lstStyle>
            <a:lvl1pPr>
              <a:defRPr/>
            </a:lvl1pPr>
          </a:lstStyle>
          <a:p>
            <a:pPr>
              <a:defRPr/>
            </a:pPr>
            <a:fld id="{B52F7B97-A380-304F-8E20-723EAFFCDCC8}"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2AFB7A-D07B-C349-AAD8-54537095D16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CDA30BAE-4C59-1843-A233-2E163B0959D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740"/>
            <a:ext cx="2057400" cy="4388852"/>
          </a:xfrm>
        </p:spPr>
        <p:txBody>
          <a:bodyPr vert="eaVert"/>
          <a:lstStyle/>
          <a:p>
            <a:r>
              <a:rPr lang="zh-CN" altLang="en-US"/>
              <a:t>单击此处编辑母版标题样式</a:t>
            </a:r>
            <a:endParaRPr lang="zh-CN" altLang="en-US"/>
          </a:p>
        </p:txBody>
      </p:sp>
      <p:sp>
        <p:nvSpPr>
          <p:cNvPr id="3" name="竖排文本占位符 2"/>
          <p:cNvSpPr>
            <a:spLocks noGrp="1"/>
          </p:cNvSpPr>
          <p:nvPr>
            <p:ph type="body" orient="vert" idx="1"/>
          </p:nvPr>
        </p:nvSpPr>
        <p:spPr>
          <a:xfrm>
            <a:off x="457200" y="205740"/>
            <a:ext cx="6086475" cy="4388852"/>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B4E2D0-4382-C642-909E-9126302E1D7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lvl1pPr>
              <a:defRPr/>
            </a:lvl1pPr>
          </a:lstStyle>
          <a:p>
            <a:pPr>
              <a:defRPr/>
            </a:pPr>
            <a:fld id="{57588EF6-1510-1E4C-A62B-D2E42C80D6C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spd="slow">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95288" y="465535"/>
            <a:ext cx="4043362" cy="529828"/>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endParaRPr lang="zh-CN" altLang="zh-CN">
              <a:solidFill>
                <a:prstClr val="black">
                  <a:tint val="75000"/>
                </a:prstClr>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a:lvl1pPr>
          </a:lstStyle>
          <a:p>
            <a:fld id="{A166598B-917A-4F0F-B735-73C79F4D19BD}" type="slidenum">
              <a:rPr lang="zh-CN" altLang="en-US">
                <a:solidFill>
                  <a:prstClr val="black">
                    <a:tint val="75000"/>
                  </a:prstClr>
                </a:solidFill>
              </a:rPr>
            </a:fld>
            <a:endParaRPr lang="en-US" altLang="zh-CN" sz="2100">
              <a:solidFill>
                <a:prstClr val="black">
                  <a:tint val="75000"/>
                </a:prstClr>
              </a:solidFill>
            </a:endParaRPr>
          </a:p>
        </p:txBody>
      </p:sp>
    </p:spTree>
  </p:cSld>
  <p:clrMapOvr>
    <a:masterClrMapping/>
  </p:clrMapOvr>
  <p:transition spd="slow">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5"/>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59BAD7A-BFED-4646-A4A6-012D25F92079}" type="datetime1">
              <a:rPr lang="zh-CN" altLang="en-US"/>
            </a:fld>
            <a:endParaRPr lang="zh-CN" altLang="en-US" sz="75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F351023-EE09-994A-A0CB-A97699B966BC}" type="slidenum">
              <a:rPr lang="zh-CN" altLang="en-US"/>
            </a:fld>
            <a:endParaRPr lang="zh-CN" altLang="en-US" sz="750"/>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B3DCC21-0DA9-6B43-AA8F-28EA57370F5F}" type="datetime1">
              <a:rPr lang="zh-CN" altLang="en-US"/>
            </a:fld>
            <a:endParaRPr lang="zh-CN" altLang="en-US" sz="75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F40A12C-3E0B-9947-B223-B04A3E162277}" type="slidenum">
              <a:rPr lang="zh-CN" altLang="en-US"/>
            </a:fld>
            <a:endParaRPr lang="zh-CN" altLang="en-US" sz="750"/>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40"/>
            <a:ext cx="7772400" cy="11255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4BDC77A-F009-E445-BFF9-6E2F0592ACC9}" type="datetime1">
              <a:rPr lang="zh-CN" altLang="en-US"/>
            </a:fld>
            <a:endParaRPr lang="zh-CN" altLang="en-US" sz="75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90437AC-FB05-4E4A-9EB4-EA9AA1CE7D0E}" type="slidenum">
              <a:rPr lang="zh-CN" altLang="en-US"/>
            </a:fld>
            <a:endParaRPr lang="zh-CN" altLang="en-US" sz="750"/>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2"/>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2"/>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E0BF484-D9DB-644D-A9E4-948CE2767B7A}" type="datetime1">
              <a:rPr lang="zh-CN" altLang="en-US"/>
            </a:fld>
            <a:endParaRPr lang="zh-CN" altLang="en-US" sz="75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00E8026-5618-D942-A848-09E99E8A57AA}" type="slidenum">
              <a:rPr lang="zh-CN" altLang="en-US"/>
            </a:fld>
            <a:endParaRPr lang="zh-CN" altLang="en-US" sz="75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8" Type="http://schemas.openxmlformats.org/officeDocument/2006/relationships/theme" Target="../theme/theme5.xml"/><Relationship Id="rId17" Type="http://schemas.openxmlformats.org/officeDocument/2006/relationships/image" Target="../media/image10.png"/><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3" Type="http://schemas.openxmlformats.org/officeDocument/2006/relationships/theme" Target="../theme/theme7.xml"/><Relationship Id="rId12" Type="http://schemas.openxmlformats.org/officeDocument/2006/relationships/image" Target="../media/image11.jpeg"/><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 Type="http://schemas.openxmlformats.org/officeDocument/2006/relationships/slideLayout" Target="../slideLayouts/slideLayout85.xml"/><Relationship Id="rId14" Type="http://schemas.openxmlformats.org/officeDocument/2006/relationships/theme" Target="../theme/theme8.xml"/><Relationship Id="rId13" Type="http://schemas.openxmlformats.org/officeDocument/2006/relationships/image" Target="../media/image11.jpeg"/><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4.xml"/><Relationship Id="rId8" Type="http://schemas.openxmlformats.org/officeDocument/2006/relationships/slideLayout" Target="../slideLayouts/slideLayout103.xml"/><Relationship Id="rId7" Type="http://schemas.openxmlformats.org/officeDocument/2006/relationships/slideLayout" Target="../slideLayouts/slideLayout102.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3" Type="http://schemas.openxmlformats.org/officeDocument/2006/relationships/slideLayout" Target="../slideLayouts/slideLayout98.xml"/><Relationship Id="rId2" Type="http://schemas.openxmlformats.org/officeDocument/2006/relationships/slideLayout" Target="../slideLayouts/slideLayout97.xml"/><Relationship Id="rId16" Type="http://schemas.openxmlformats.org/officeDocument/2006/relationships/theme" Target="../theme/theme9.xml"/><Relationship Id="rId15" Type="http://schemas.openxmlformats.org/officeDocument/2006/relationships/vmlDrawing" Target="../drawings/vmlDrawing1.vml"/><Relationship Id="rId14" Type="http://schemas.openxmlformats.org/officeDocument/2006/relationships/image" Target="../media/image13.emf"/><Relationship Id="rId13" Type="http://schemas.openxmlformats.org/officeDocument/2006/relationships/oleObject" Target="../embeddings/oleObject1.bin"/><Relationship Id="rId12" Type="http://schemas.openxmlformats.org/officeDocument/2006/relationships/image" Target="../media/image12.jpeg"/><Relationship Id="rId11" Type="http://schemas.openxmlformats.org/officeDocument/2006/relationships/slideLayout" Target="../slideLayouts/slideLayout106.xml"/><Relationship Id="rId10" Type="http://schemas.openxmlformats.org/officeDocument/2006/relationships/slideLayout" Target="../slideLayouts/slideLayout105.xml"/><Relationship Id="rId1"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rgbClr val="29008E"/>
          </a:fgClr>
          <a:bgClr>
            <a:schemeClr val="tx2">
              <a:lumMod val="50000"/>
            </a:schemeClr>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24" tIns="45712" rIns="91424" bIns="45712"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24" tIns="45712" rIns="91424" bIns="45712"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24" tIns="45712" rIns="91424" bIns="45712" rtlCol="0" anchor="ctr"/>
          <a:lstStyle>
            <a:lvl1pPr algn="l">
              <a:defRPr sz="1200">
                <a:solidFill>
                  <a:schemeClr val="tx1">
                    <a:tint val="75000"/>
                  </a:schemeClr>
                </a:solidFill>
              </a:defRPr>
            </a:lvl1pPr>
          </a:lstStyle>
          <a:p>
            <a:fld id="{36CD0053-2E79-45BD-85C4-6CEF55658ACB}"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4" tIns="45712" rIns="91424" bIns="45712" rtlCol="0" anchor="ctr"/>
          <a:lstStyle>
            <a:lvl1pPr algn="r">
              <a:defRPr sz="1200">
                <a:solidFill>
                  <a:schemeClr val="tx1">
                    <a:tint val="75000"/>
                  </a:schemeClr>
                </a:solidFill>
              </a:defRPr>
            </a:lvl1pPr>
          </a:lstStyle>
          <a:p>
            <a:fld id="{64563663-C45D-4513-B210-D6473870C0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dkUpDiag">
          <a:fgClr>
            <a:srgbClr val="29008E"/>
          </a:fgClr>
          <a:bgClr>
            <a:schemeClr val="tx2">
              <a:lumMod val="5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70950"/>
            <a:ext cx="8363938" cy="567848"/>
          </a:xfrm>
          <a:prstGeom prst="rect">
            <a:avLst/>
          </a:prstGeom>
        </p:spPr>
        <p:txBody>
          <a:bodyPr vert="horz" wrap="square" lIns="0" tIns="0" rIns="0" bIns="0" rtlCol="0" anchor="t">
            <a:spAutoFit/>
          </a:bodyPr>
          <a:lstStyle/>
          <a:p>
            <a:r>
              <a:rPr lang="en-US" dirty="0"/>
              <a:t>Click to edit Master title style</a:t>
            </a:r>
            <a:endParaRPr lang="en-US" dirty="0"/>
          </a:p>
        </p:txBody>
      </p:sp>
      <p:sp>
        <p:nvSpPr>
          <p:cNvPr id="3" name="Text Placeholder 2"/>
          <p:cNvSpPr>
            <a:spLocks noGrp="1"/>
          </p:cNvSpPr>
          <p:nvPr>
            <p:ph type="body" idx="1"/>
          </p:nvPr>
        </p:nvSpPr>
        <p:spPr>
          <a:xfrm>
            <a:off x="389436" y="1285350"/>
            <a:ext cx="8363937" cy="2234458"/>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lang="en-US" sz="4100" b="0" kern="1200" cap="none" spc="-75"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345440" indent="-345440" algn="l" defTabSz="685800" rtl="0" eaLnBrk="1" latinLnBrk="0" hangingPunct="1">
        <a:lnSpc>
          <a:spcPct val="90000"/>
        </a:lnSpc>
        <a:spcBef>
          <a:spcPct val="20000"/>
        </a:spcBef>
        <a:buClr>
          <a:srgbClr val="92D050"/>
        </a:buClr>
        <a:buSzPct val="120000"/>
        <a:buFont typeface="Arial" panose="020B0604020202020204" pitchFamily="34" charset="0"/>
        <a:buChar char="•"/>
        <a:defRPr sz="3300" kern="1200">
          <a:solidFill>
            <a:schemeClr val="bg1"/>
          </a:solidFill>
          <a:latin typeface="+mn-lt"/>
          <a:ea typeface="+mn-ea"/>
          <a:cs typeface="+mn-cs"/>
        </a:defRPr>
      </a:lvl1pPr>
      <a:lvl2pPr marL="641985" indent="-296545" algn="l" defTabSz="685800" rtl="0" eaLnBrk="1" latinLnBrk="0" hangingPunct="1">
        <a:lnSpc>
          <a:spcPct val="90000"/>
        </a:lnSpc>
        <a:spcBef>
          <a:spcPct val="20000"/>
        </a:spcBef>
        <a:buClr>
          <a:srgbClr val="92D050"/>
        </a:buClr>
        <a:buSzPct val="120000"/>
        <a:buFont typeface="Arial" panose="020B0604020202020204" pitchFamily="34" charset="0"/>
        <a:buChar char="•"/>
        <a:defRPr sz="3000" kern="1200">
          <a:solidFill>
            <a:schemeClr val="bg1"/>
          </a:solidFill>
          <a:latin typeface="+mn-lt"/>
          <a:ea typeface="+mn-ea"/>
          <a:cs typeface="+mn-cs"/>
        </a:defRPr>
      </a:lvl2pPr>
      <a:lvl3pPr marL="944245" indent="-302260" algn="l" defTabSz="685800" rtl="0" eaLnBrk="1" latinLnBrk="0" hangingPunct="1">
        <a:lnSpc>
          <a:spcPct val="90000"/>
        </a:lnSpc>
        <a:spcBef>
          <a:spcPct val="20000"/>
        </a:spcBef>
        <a:buClr>
          <a:srgbClr val="92D050"/>
        </a:buClr>
        <a:buSzPct val="120000"/>
        <a:buFont typeface="Arial" panose="020B0604020202020204" pitchFamily="34" charset="0"/>
        <a:buChar char="•"/>
        <a:defRPr sz="2700" kern="1200">
          <a:solidFill>
            <a:schemeClr val="bg1"/>
          </a:solidFill>
          <a:latin typeface="+mn-lt"/>
          <a:ea typeface="+mn-ea"/>
          <a:cs typeface="+mn-cs"/>
        </a:defRPr>
      </a:lvl3pPr>
      <a:lvl4pPr marL="1203960" indent="-259715"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4pPr>
      <a:lvl5pPr marL="1456055" indent="-252095"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dkUpDiag">
          <a:fgClr>
            <a:srgbClr val="29008E"/>
          </a:fgClr>
          <a:bgClr>
            <a:schemeClr val="tx2">
              <a:lumMod val="5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70950"/>
            <a:ext cx="8363938" cy="567848"/>
          </a:xfrm>
          <a:prstGeom prst="rect">
            <a:avLst/>
          </a:prstGeom>
        </p:spPr>
        <p:txBody>
          <a:bodyPr vert="horz" wrap="square" lIns="0" tIns="0" rIns="0" bIns="0" rtlCol="0" anchor="t">
            <a:spAutoFit/>
          </a:bodyPr>
          <a:lstStyle/>
          <a:p>
            <a:r>
              <a:rPr lang="en-US" dirty="0"/>
              <a:t>Click to edit Master title style</a:t>
            </a:r>
            <a:endParaRPr lang="en-US" dirty="0"/>
          </a:p>
        </p:txBody>
      </p:sp>
      <p:sp>
        <p:nvSpPr>
          <p:cNvPr id="3" name="Text Placeholder 2"/>
          <p:cNvSpPr>
            <a:spLocks noGrp="1"/>
          </p:cNvSpPr>
          <p:nvPr>
            <p:ph type="body" idx="1"/>
          </p:nvPr>
        </p:nvSpPr>
        <p:spPr>
          <a:xfrm>
            <a:off x="389436" y="1285350"/>
            <a:ext cx="8363937" cy="2234458"/>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685800" rtl="0" eaLnBrk="1" latinLnBrk="0" hangingPunct="1">
        <a:lnSpc>
          <a:spcPct val="90000"/>
        </a:lnSpc>
        <a:spcBef>
          <a:spcPct val="0"/>
        </a:spcBef>
        <a:buNone/>
        <a:defRPr lang="en-US" sz="4100" b="0" kern="1200" cap="none" spc="-75"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345440" indent="-345440" algn="l" defTabSz="685800" rtl="0" eaLnBrk="1" latinLnBrk="0" hangingPunct="1">
        <a:lnSpc>
          <a:spcPct val="90000"/>
        </a:lnSpc>
        <a:spcBef>
          <a:spcPct val="20000"/>
        </a:spcBef>
        <a:buClr>
          <a:srgbClr val="92D050"/>
        </a:buClr>
        <a:buSzPct val="120000"/>
        <a:buFont typeface="Arial" panose="020B0604020202020204" pitchFamily="34" charset="0"/>
        <a:buChar char="•"/>
        <a:defRPr sz="3300" kern="1200">
          <a:solidFill>
            <a:schemeClr val="bg1"/>
          </a:solidFill>
          <a:latin typeface="+mn-lt"/>
          <a:ea typeface="+mn-ea"/>
          <a:cs typeface="+mn-cs"/>
        </a:defRPr>
      </a:lvl1pPr>
      <a:lvl2pPr marL="641985" indent="-296545" algn="l" defTabSz="685800" rtl="0" eaLnBrk="1" latinLnBrk="0" hangingPunct="1">
        <a:lnSpc>
          <a:spcPct val="90000"/>
        </a:lnSpc>
        <a:spcBef>
          <a:spcPct val="20000"/>
        </a:spcBef>
        <a:buClr>
          <a:srgbClr val="92D050"/>
        </a:buClr>
        <a:buSzPct val="120000"/>
        <a:buFont typeface="Arial" panose="020B0604020202020204" pitchFamily="34" charset="0"/>
        <a:buChar char="•"/>
        <a:defRPr sz="3000" kern="1200">
          <a:solidFill>
            <a:schemeClr val="bg1"/>
          </a:solidFill>
          <a:latin typeface="+mn-lt"/>
          <a:ea typeface="+mn-ea"/>
          <a:cs typeface="+mn-cs"/>
        </a:defRPr>
      </a:lvl2pPr>
      <a:lvl3pPr marL="944245" indent="-302260" algn="l" defTabSz="685800" rtl="0" eaLnBrk="1" latinLnBrk="0" hangingPunct="1">
        <a:lnSpc>
          <a:spcPct val="90000"/>
        </a:lnSpc>
        <a:spcBef>
          <a:spcPct val="20000"/>
        </a:spcBef>
        <a:buClr>
          <a:srgbClr val="92D050"/>
        </a:buClr>
        <a:buSzPct val="120000"/>
        <a:buFont typeface="Arial" panose="020B0604020202020204" pitchFamily="34" charset="0"/>
        <a:buChar char="•"/>
        <a:defRPr sz="2700" kern="1200">
          <a:solidFill>
            <a:schemeClr val="bg1"/>
          </a:solidFill>
          <a:latin typeface="+mn-lt"/>
          <a:ea typeface="+mn-ea"/>
          <a:cs typeface="+mn-cs"/>
        </a:defRPr>
      </a:lvl3pPr>
      <a:lvl4pPr marL="1203960" indent="-259715"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4pPr>
      <a:lvl5pPr marL="1456055" indent="-252730"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dkUpDiag">
          <a:fgClr>
            <a:srgbClr val="29008E"/>
          </a:fgClr>
          <a:bgClr>
            <a:schemeClr val="tx2">
              <a:lumMod val="5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70950"/>
            <a:ext cx="8363938" cy="567848"/>
          </a:xfrm>
          <a:prstGeom prst="rect">
            <a:avLst/>
          </a:prstGeom>
        </p:spPr>
        <p:txBody>
          <a:bodyPr vert="horz" wrap="square" lIns="0" tIns="0" rIns="0" bIns="0" rtlCol="0" anchor="t">
            <a:spAutoFit/>
          </a:bodyPr>
          <a:lstStyle/>
          <a:p>
            <a:r>
              <a:rPr lang="en-US" dirty="0"/>
              <a:t>Click to edit Master title style</a:t>
            </a:r>
            <a:endParaRPr lang="en-US" dirty="0"/>
          </a:p>
        </p:txBody>
      </p:sp>
      <p:sp>
        <p:nvSpPr>
          <p:cNvPr id="3" name="Text Placeholder 2"/>
          <p:cNvSpPr>
            <a:spLocks noGrp="1"/>
          </p:cNvSpPr>
          <p:nvPr>
            <p:ph type="body" idx="1"/>
          </p:nvPr>
        </p:nvSpPr>
        <p:spPr>
          <a:xfrm>
            <a:off x="389436" y="1285350"/>
            <a:ext cx="8363937" cy="2234458"/>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defTabSz="685800" rtl="0" eaLnBrk="1" latinLnBrk="0" hangingPunct="1">
        <a:lnSpc>
          <a:spcPct val="90000"/>
        </a:lnSpc>
        <a:spcBef>
          <a:spcPct val="0"/>
        </a:spcBef>
        <a:buNone/>
        <a:defRPr lang="en-US" sz="4100" b="0" kern="1200" cap="none" spc="-75"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345440" indent="-345440" algn="l" defTabSz="685800" rtl="0" eaLnBrk="1" latinLnBrk="0" hangingPunct="1">
        <a:lnSpc>
          <a:spcPct val="90000"/>
        </a:lnSpc>
        <a:spcBef>
          <a:spcPct val="20000"/>
        </a:spcBef>
        <a:buClr>
          <a:srgbClr val="92D050"/>
        </a:buClr>
        <a:buSzPct val="120000"/>
        <a:buFont typeface="Arial" panose="020B0604020202020204" pitchFamily="34" charset="0"/>
        <a:buChar char="•"/>
        <a:defRPr sz="3300" kern="1200">
          <a:solidFill>
            <a:schemeClr val="bg1"/>
          </a:solidFill>
          <a:latin typeface="+mn-lt"/>
          <a:ea typeface="+mn-ea"/>
          <a:cs typeface="+mn-cs"/>
        </a:defRPr>
      </a:lvl1pPr>
      <a:lvl2pPr marL="641985" indent="-296545" algn="l" defTabSz="685800" rtl="0" eaLnBrk="1" latinLnBrk="0" hangingPunct="1">
        <a:lnSpc>
          <a:spcPct val="90000"/>
        </a:lnSpc>
        <a:spcBef>
          <a:spcPct val="20000"/>
        </a:spcBef>
        <a:buClr>
          <a:srgbClr val="92D050"/>
        </a:buClr>
        <a:buSzPct val="120000"/>
        <a:buFont typeface="Arial" panose="020B0604020202020204" pitchFamily="34" charset="0"/>
        <a:buChar char="•"/>
        <a:defRPr sz="3000" kern="1200">
          <a:solidFill>
            <a:schemeClr val="bg1"/>
          </a:solidFill>
          <a:latin typeface="+mn-lt"/>
          <a:ea typeface="+mn-ea"/>
          <a:cs typeface="+mn-cs"/>
        </a:defRPr>
      </a:lvl2pPr>
      <a:lvl3pPr marL="944245" indent="-302260" algn="l" defTabSz="685800" rtl="0" eaLnBrk="1" latinLnBrk="0" hangingPunct="1">
        <a:lnSpc>
          <a:spcPct val="90000"/>
        </a:lnSpc>
        <a:spcBef>
          <a:spcPct val="20000"/>
        </a:spcBef>
        <a:buClr>
          <a:srgbClr val="92D050"/>
        </a:buClr>
        <a:buSzPct val="120000"/>
        <a:buFont typeface="Arial" panose="020B0604020202020204" pitchFamily="34" charset="0"/>
        <a:buChar char="•"/>
        <a:defRPr sz="2700" kern="1200">
          <a:solidFill>
            <a:schemeClr val="bg1"/>
          </a:solidFill>
          <a:latin typeface="+mn-lt"/>
          <a:ea typeface="+mn-ea"/>
          <a:cs typeface="+mn-cs"/>
        </a:defRPr>
      </a:lvl3pPr>
      <a:lvl4pPr marL="1203960" indent="-259715"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4pPr>
      <a:lvl5pPr marL="1456055" indent="-252730" algn="l" defTabSz="685800" rtl="0" eaLnBrk="1" latinLnBrk="0" hangingPunct="1">
        <a:lnSpc>
          <a:spcPct val="90000"/>
        </a:lnSpc>
        <a:spcBef>
          <a:spcPct val="20000"/>
        </a:spcBef>
        <a:buClr>
          <a:srgbClr val="92D050"/>
        </a:buClr>
        <a:buSzPct val="120000"/>
        <a:buFont typeface="Arial" panose="020B0604020202020204" pitchFamily="34" charset="0"/>
        <a:buChar char="•"/>
        <a:defRPr sz="24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noChangeArrowheads="1"/>
          </p:cNvSpPr>
          <p:nvPr>
            <p:ph type="title" idx="4294967295"/>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1028" name="文本占位符 2"/>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2" name="日期占位符 3"/>
          <p:cNvSpPr>
            <a:spLocks noGrp="1" noChangeArrowheads="1"/>
          </p:cNvSpPr>
          <p:nvPr>
            <p:ph type="dt" sz="half" idx="2"/>
          </p:nvPr>
        </p:nvSpPr>
        <p:spPr bwMode="auto">
          <a:xfrm>
            <a:off x="457200" y="4767263"/>
            <a:ext cx="2133600" cy="275035"/>
          </a:xfrm>
          <a:prstGeom prst="rect">
            <a:avLst/>
          </a:prstGeom>
          <a:noFill/>
          <a:ln>
            <a:noFill/>
          </a:ln>
        </p:spPr>
        <p:txBody>
          <a:bodyPr vert="horz" wrap="square" lIns="91132" tIns="45550" rIns="91132" bIns="45550" numCol="1" anchor="ctr" anchorCtr="0" compatLnSpc="1"/>
          <a:lstStyle>
            <a:lvl1pPr eaLnBrk="1" hangingPunct="1">
              <a:buFont typeface="Arial" panose="020B0604020202020204" pitchFamily="34" charset="0"/>
              <a:buNone/>
              <a:defRPr sz="675">
                <a:solidFill>
                  <a:srgbClr val="898989"/>
                </a:solidFill>
                <a:latin typeface="Arial" panose="020B0604020202020204" pitchFamily="34" charset="0"/>
              </a:defRPr>
            </a:lvl1pPr>
          </a:lstStyle>
          <a:p>
            <a:pPr defTabSz="685800" fontAlgn="base">
              <a:spcBef>
                <a:spcPct val="0"/>
              </a:spcBef>
              <a:spcAft>
                <a:spcPct val="0"/>
              </a:spcAft>
              <a:defRPr/>
            </a:pPr>
            <a:fld id="{C6AF0F64-02DA-429E-9C7E-84EC5FDE9FA6}" type="datetime1">
              <a:rPr lang="zh-CN" altLang="en-US" smtClean="0"/>
            </a:fld>
            <a:endParaRPr lang="zh-CN" altLang="en-US" sz="1015"/>
          </a:p>
        </p:txBody>
      </p:sp>
      <p:sp>
        <p:nvSpPr>
          <p:cNvPr id="1029" name="页脚占位符 4"/>
          <p:cNvSpPr>
            <a:spLocks noGrp="1" noChangeArrowheads="1"/>
          </p:cNvSpPr>
          <p:nvPr>
            <p:ph type="ftr" sz="quarter" idx="3"/>
          </p:nvPr>
        </p:nvSpPr>
        <p:spPr bwMode="auto">
          <a:xfrm>
            <a:off x="3124200" y="4767263"/>
            <a:ext cx="2895600" cy="275035"/>
          </a:xfrm>
          <a:prstGeom prst="rect">
            <a:avLst/>
          </a:prstGeom>
          <a:noFill/>
          <a:ln>
            <a:noFill/>
          </a:ln>
        </p:spPr>
        <p:txBody>
          <a:bodyPr vert="horz" wrap="square" lIns="91132" tIns="45550" rIns="91132" bIns="45550" numCol="1" anchor="ctr" anchorCtr="0" compatLnSpc="1"/>
          <a:lstStyle>
            <a:lvl1pPr algn="ctr" eaLnBrk="1" hangingPunct="1">
              <a:buFont typeface="Arial" panose="020B0604020202020204" pitchFamily="34" charset="0"/>
              <a:buNone/>
              <a:defRPr sz="675">
                <a:solidFill>
                  <a:srgbClr val="898989"/>
                </a:solidFill>
                <a:latin typeface="Arial" panose="020B0604020202020204" pitchFamily="34" charset="0"/>
              </a:defRPr>
            </a:lvl1pPr>
          </a:lstStyle>
          <a:p>
            <a:pPr defTabSz="685800" fontAlgn="base">
              <a:spcBef>
                <a:spcPct val="0"/>
              </a:spcBef>
              <a:spcAft>
                <a:spcPct val="0"/>
              </a:spcAft>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5035"/>
          </a:xfrm>
          <a:prstGeom prst="rect">
            <a:avLst/>
          </a:prstGeom>
          <a:noFill/>
          <a:ln>
            <a:noFill/>
          </a:ln>
        </p:spPr>
        <p:txBody>
          <a:bodyPr vert="horz" wrap="square" lIns="91132" tIns="45550" rIns="91132" bIns="45550" numCol="1" anchor="ctr" anchorCtr="0" compatLnSpc="1"/>
          <a:lstStyle>
            <a:lvl1pPr algn="r" eaLnBrk="1" hangingPunct="1">
              <a:buFont typeface="Arial" panose="020B0604020202020204" pitchFamily="34" charset="0"/>
              <a:buNone/>
              <a:defRPr sz="675">
                <a:solidFill>
                  <a:srgbClr val="898989"/>
                </a:solidFill>
                <a:latin typeface="Arial" panose="020B0604020202020204" pitchFamily="34" charset="0"/>
              </a:defRPr>
            </a:lvl1pPr>
          </a:lstStyle>
          <a:p>
            <a:pPr defTabSz="685800" fontAlgn="base">
              <a:spcBef>
                <a:spcPct val="0"/>
              </a:spcBef>
              <a:spcAft>
                <a:spcPct val="0"/>
              </a:spcAft>
              <a:defRPr/>
            </a:pPr>
            <a:fld id="{E185426C-EA43-4DF7-9411-FB51D3F46E28}" type="slidenum">
              <a:rPr lang="zh-CN" altLang="en-US" smtClean="0"/>
            </a:fld>
            <a:endParaRPr lang="zh-CN" altLang="en-US" sz="975"/>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ransition/>
  <p:hf sldNum="0" hdr="0" ftr="0"/>
  <p:txStyles>
    <p:titleStyle>
      <a:lvl1pPr marL="511810" indent="-511810" algn="ctr" rtl="0" eaLnBrk="0" fontAlgn="base" hangingPunct="0">
        <a:spcBef>
          <a:spcPct val="0"/>
        </a:spcBef>
        <a:spcAft>
          <a:spcPct val="0"/>
        </a:spcAft>
        <a:defRPr sz="2475">
          <a:solidFill>
            <a:schemeClr val="tx1"/>
          </a:solidFill>
          <a:latin typeface="+mj-lt"/>
          <a:ea typeface="+mj-ea"/>
          <a:cs typeface="+mj-cs"/>
          <a:sym typeface="Calibri" panose="020F0502020204030204" pitchFamily="34" charset="0"/>
        </a:defRPr>
      </a:lvl1pPr>
      <a:lvl2pPr marL="511810" indent="-511810" algn="ctr" rtl="0" eaLnBrk="0" fontAlgn="base" hangingPunct="0">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511810" indent="-511810" algn="ctr" rtl="0" eaLnBrk="0" fontAlgn="base" hangingPunct="0">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511810" indent="-511810" algn="ctr" rtl="0" eaLnBrk="0" fontAlgn="base" hangingPunct="0">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511810" indent="-511810" algn="ctr" rtl="0" eaLnBrk="0" fontAlgn="base" hangingPunct="0">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768985" indent="-512445" algn="ctr" rtl="0" fontAlgn="base">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024890" indent="-512445" algn="ctr" rtl="0" fontAlgn="base">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281430" indent="-512445" algn="ctr" rtl="0" fontAlgn="base">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537970" indent="-512445" algn="ctr" rtl="0" fontAlgn="base">
        <a:spcBef>
          <a:spcPct val="0"/>
        </a:spcBef>
        <a:spcAft>
          <a:spcPct val="0"/>
        </a:spcAft>
        <a:defRPr sz="2475">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191770" indent="-191770" algn="l" rtl="0" eaLnBrk="0" fontAlgn="base" hangingPunct="0">
        <a:spcBef>
          <a:spcPct val="20000"/>
        </a:spcBef>
        <a:spcAft>
          <a:spcPct val="0"/>
        </a:spcAft>
        <a:buFont typeface="Arial" panose="020B0604020202020204" pitchFamily="34" charset="0"/>
        <a:buChar char="•"/>
        <a:defRPr sz="1800">
          <a:solidFill>
            <a:schemeClr val="tx1"/>
          </a:solidFill>
          <a:latin typeface="+mn-lt"/>
          <a:ea typeface="+mn-ea"/>
          <a:cs typeface="+mn-cs"/>
          <a:sym typeface="Calibri" panose="020F0502020204030204" pitchFamily="34" charset="0"/>
        </a:defRPr>
      </a:lvl1pPr>
      <a:lvl2pPr marL="415290" indent="-159385" algn="l" rtl="0" eaLnBrk="0" fontAlgn="base" hangingPunct="0">
        <a:spcBef>
          <a:spcPct val="20000"/>
        </a:spcBef>
        <a:spcAft>
          <a:spcPct val="0"/>
        </a:spcAft>
        <a:buFont typeface="Arial" panose="020B0604020202020204" pitchFamily="34" charset="0"/>
        <a:buChar char="–"/>
        <a:defRPr sz="1575">
          <a:solidFill>
            <a:schemeClr val="tx1"/>
          </a:solidFill>
          <a:latin typeface="+mn-lt"/>
          <a:ea typeface="+mn-ea"/>
          <a:sym typeface="Calibri" panose="020F0502020204030204" pitchFamily="34" charset="0"/>
        </a:defRPr>
      </a:lvl2pPr>
      <a:lvl3pPr marL="639445" indent="-127635"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3pPr>
      <a:lvl4pPr marL="896620" indent="-127635" algn="l" rtl="0" eaLnBrk="0" fontAlgn="base" hangingPunct="0">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4pPr>
      <a:lvl5pPr marL="1152525" indent="-127635" algn="l" rtl="0" eaLnBrk="0" fontAlgn="base" hangingPunct="0">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5pPr>
      <a:lvl6pPr marL="1409700" indent="-128270" algn="l" rtl="0" fontAlgn="base">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6pPr>
      <a:lvl7pPr marL="1665605" indent="-128270" algn="l" rtl="0" fontAlgn="base">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7pPr>
      <a:lvl8pPr marL="1922145" indent="-128270" algn="l" rtl="0" fontAlgn="base">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8pPr>
      <a:lvl9pPr marL="2178685" indent="-128270" algn="l" rtl="0" fontAlgn="base">
        <a:spcBef>
          <a:spcPct val="20000"/>
        </a:spcBef>
        <a:spcAft>
          <a:spcPct val="0"/>
        </a:spcAft>
        <a:buFont typeface="Arial" panose="020B0604020202020204" pitchFamily="34" charset="0"/>
        <a:buChar char="»"/>
        <a:defRPr sz="1125">
          <a:solidFill>
            <a:schemeClr val="tx1"/>
          </a:solidFill>
          <a:latin typeface="+mn-lt"/>
          <a:ea typeface="+mn-ea"/>
          <a:sym typeface="Calibri" panose="020F0502020204030204" pitchFamily="34" charset="0"/>
        </a:defRPr>
      </a:lvl9pPr>
    </p:bodyStyle>
    <p:otherStyle>
      <a:defPPr>
        <a:defRPr lang="zh-CN"/>
      </a:defPPr>
      <a:lvl1pPr marL="0" algn="l" defTabSz="512445" rtl="0" eaLnBrk="1" latinLnBrk="0" hangingPunct="1">
        <a:defRPr sz="1015" kern="1200">
          <a:solidFill>
            <a:schemeClr val="tx1"/>
          </a:solidFill>
          <a:latin typeface="+mn-lt"/>
          <a:ea typeface="+mn-ea"/>
          <a:cs typeface="+mn-cs"/>
        </a:defRPr>
      </a:lvl1pPr>
      <a:lvl2pPr marL="256540" algn="l" defTabSz="512445" rtl="0" eaLnBrk="1" latinLnBrk="0" hangingPunct="1">
        <a:defRPr sz="1015" kern="1200">
          <a:solidFill>
            <a:schemeClr val="tx1"/>
          </a:solidFill>
          <a:latin typeface="+mn-lt"/>
          <a:ea typeface="+mn-ea"/>
          <a:cs typeface="+mn-cs"/>
        </a:defRPr>
      </a:lvl2pPr>
      <a:lvl3pPr marL="512445" algn="l" defTabSz="512445" rtl="0" eaLnBrk="1" latinLnBrk="0" hangingPunct="1">
        <a:defRPr sz="1015" kern="1200">
          <a:solidFill>
            <a:schemeClr val="tx1"/>
          </a:solidFill>
          <a:latin typeface="+mn-lt"/>
          <a:ea typeface="+mn-ea"/>
          <a:cs typeface="+mn-cs"/>
        </a:defRPr>
      </a:lvl3pPr>
      <a:lvl4pPr marL="768985" algn="l" defTabSz="512445" rtl="0" eaLnBrk="1" latinLnBrk="0" hangingPunct="1">
        <a:defRPr sz="1015" kern="1200">
          <a:solidFill>
            <a:schemeClr val="tx1"/>
          </a:solidFill>
          <a:latin typeface="+mn-lt"/>
          <a:ea typeface="+mn-ea"/>
          <a:cs typeface="+mn-cs"/>
        </a:defRPr>
      </a:lvl4pPr>
      <a:lvl5pPr marL="1024890" algn="l" defTabSz="512445" rtl="0" eaLnBrk="1" latinLnBrk="0" hangingPunct="1">
        <a:defRPr sz="1015" kern="1200">
          <a:solidFill>
            <a:schemeClr val="tx1"/>
          </a:solidFill>
          <a:latin typeface="+mn-lt"/>
          <a:ea typeface="+mn-ea"/>
          <a:cs typeface="+mn-cs"/>
        </a:defRPr>
      </a:lvl5pPr>
      <a:lvl6pPr marL="1281430" algn="l" defTabSz="512445" rtl="0" eaLnBrk="1" latinLnBrk="0" hangingPunct="1">
        <a:defRPr sz="1015" kern="1200">
          <a:solidFill>
            <a:schemeClr val="tx1"/>
          </a:solidFill>
          <a:latin typeface="+mn-lt"/>
          <a:ea typeface="+mn-ea"/>
          <a:cs typeface="+mn-cs"/>
        </a:defRPr>
      </a:lvl6pPr>
      <a:lvl7pPr marL="1537970" algn="l" defTabSz="512445" rtl="0" eaLnBrk="1" latinLnBrk="0" hangingPunct="1">
        <a:defRPr sz="1015" kern="1200">
          <a:solidFill>
            <a:schemeClr val="tx1"/>
          </a:solidFill>
          <a:latin typeface="+mn-lt"/>
          <a:ea typeface="+mn-ea"/>
          <a:cs typeface="+mn-cs"/>
        </a:defRPr>
      </a:lvl7pPr>
      <a:lvl8pPr marL="1793875" algn="l" defTabSz="512445" rtl="0" eaLnBrk="1" latinLnBrk="0" hangingPunct="1">
        <a:defRPr sz="1015" kern="1200">
          <a:solidFill>
            <a:schemeClr val="tx1"/>
          </a:solidFill>
          <a:latin typeface="+mn-lt"/>
          <a:ea typeface="+mn-ea"/>
          <a:cs typeface="+mn-cs"/>
        </a:defRPr>
      </a:lvl8pPr>
      <a:lvl9pPr marL="2050415" algn="l" defTabSz="512445" rtl="0" eaLnBrk="1" latinLnBrk="0" hangingPunct="1">
        <a:defRPr sz="10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标题占位符 1"/>
          <p:cNvSpPr>
            <a:spLocks noGrp="1"/>
          </p:cNvSpPr>
          <p:nvPr>
            <p:ph type="title"/>
          </p:nvPr>
        </p:nvSpPr>
        <p:spPr bwMode="auto">
          <a:xfrm>
            <a:off x="633413" y="275035"/>
            <a:ext cx="7886700"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8195" name="文本占位符 2"/>
          <p:cNvSpPr>
            <a:spLocks noGrp="1"/>
          </p:cNvSpPr>
          <p:nvPr>
            <p:ph type="body" idx="1"/>
          </p:nvPr>
        </p:nvSpPr>
        <p:spPr bwMode="auto">
          <a:xfrm>
            <a:off x="633413" y="1371600"/>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4" name="日期占位符 3"/>
          <p:cNvSpPr>
            <a:spLocks noGrp="1"/>
          </p:cNvSpPr>
          <p:nvPr>
            <p:ph type="dt" sz="half" idx="2"/>
          </p:nvPr>
        </p:nvSpPr>
        <p:spPr>
          <a:xfrm>
            <a:off x="628650" y="4767263"/>
            <a:ext cx="2057400" cy="275035"/>
          </a:xfrm>
          <a:prstGeom prst="rect">
            <a:avLst/>
          </a:prstGeom>
        </p:spPr>
        <p:txBody>
          <a:bodyPr vert="horz" lIns="91440" tIns="45720" rIns="91440" bIns="45720" rtlCol="0" anchor="ctr"/>
          <a:lstStyle>
            <a:lvl1pPr algn="l" eaLnBrk="1" fontAlgn="auto" latinLnBrk="0" hangingPunct="1">
              <a:spcBef>
                <a:spcPts val="0"/>
              </a:spcBef>
              <a:spcAft>
                <a:spcPts val="0"/>
              </a:spcAft>
              <a:defRPr lang="zh-CN" sz="465">
                <a:solidFill>
                  <a:prstClr val="white">
                    <a:lumMod val="65000"/>
                    <a:lumOff val="35000"/>
                  </a:prstClr>
                </a:solidFill>
                <a:latin typeface="微软雅黑" panose="020B0503020204020204" pitchFamily="34" charset="-122"/>
                <a:ea typeface="微软雅黑" panose="020B0503020204020204" pitchFamily="34" charset="-122"/>
              </a:defRPr>
            </a:lvl1pPr>
          </a:lstStyle>
          <a:p>
            <a:pPr defTabSz="685800">
              <a:defRPr/>
            </a:pPr>
            <a:fld id="{3137EC85-E6F3-41CD-868E-02E1744AE380}" type="datetime1">
              <a:rPr lang="en-US" altLang="zh-CN" smtClean="0"/>
            </a:fld>
            <a:endParaRPr lang="en-US" altLang="en-US" dirty="0"/>
          </a:p>
        </p:txBody>
      </p:sp>
      <p:sp>
        <p:nvSpPr>
          <p:cNvPr id="5" name="页脚占位符 4"/>
          <p:cNvSpPr>
            <a:spLocks noGrp="1"/>
          </p:cNvSpPr>
          <p:nvPr>
            <p:ph type="ftr" sz="quarter" idx="3"/>
          </p:nvPr>
        </p:nvSpPr>
        <p:spPr>
          <a:xfrm>
            <a:off x="3028950" y="4767263"/>
            <a:ext cx="3086100" cy="275035"/>
          </a:xfrm>
          <a:prstGeom prst="rect">
            <a:avLst/>
          </a:prstGeom>
        </p:spPr>
        <p:txBody>
          <a:bodyPr vert="horz" lIns="91440" tIns="45720" rIns="91440" bIns="45720" rtlCol="0" anchor="ctr"/>
          <a:lstStyle>
            <a:lvl1pPr algn="ctr" eaLnBrk="1" fontAlgn="auto" latinLnBrk="0" hangingPunct="1">
              <a:spcBef>
                <a:spcPts val="0"/>
              </a:spcBef>
              <a:spcAft>
                <a:spcPts val="0"/>
              </a:spcAft>
              <a:defRPr lang="zh-CN" sz="465">
                <a:solidFill>
                  <a:prstClr val="white">
                    <a:lumMod val="65000"/>
                    <a:lumOff val="35000"/>
                  </a:prstClr>
                </a:solidFill>
                <a:latin typeface="微软雅黑" panose="020B0503020204020204" pitchFamily="34" charset="-122"/>
                <a:ea typeface="微软雅黑" panose="020B0503020204020204" pitchFamily="34" charset="-122"/>
              </a:defRPr>
            </a:lvl1pPr>
          </a:lstStyle>
          <a:p>
            <a:pPr defTabSz="685800">
              <a:defRPr/>
            </a:pPr>
            <a:endParaRPr lang="zh-CN" altLang="en-US"/>
          </a:p>
        </p:txBody>
      </p:sp>
      <p:sp>
        <p:nvSpPr>
          <p:cNvPr id="6" name="幻灯片编号占位符 5"/>
          <p:cNvSpPr>
            <a:spLocks noGrp="1"/>
          </p:cNvSpPr>
          <p:nvPr>
            <p:ph type="sldNum" sz="quarter" idx="4"/>
          </p:nvPr>
        </p:nvSpPr>
        <p:spPr>
          <a:xfrm>
            <a:off x="6462712" y="4767263"/>
            <a:ext cx="2057400" cy="275035"/>
          </a:xfrm>
          <a:prstGeom prst="rect">
            <a:avLst/>
          </a:prstGeom>
        </p:spPr>
        <p:txBody>
          <a:bodyPr vert="horz" wrap="square" lIns="91440" tIns="45720" rIns="91440" bIns="45720" numCol="1" anchor="ctr" anchorCtr="0" compatLnSpc="1"/>
          <a:lstStyle>
            <a:lvl1pPr algn="r" eaLnBrk="1" hangingPunct="1">
              <a:defRPr sz="450">
                <a:solidFill>
                  <a:srgbClr val="FFFFFF"/>
                </a:solidFill>
                <a:latin typeface="微软雅黑" panose="020B0503020204020204" pitchFamily="34" charset="-122"/>
                <a:ea typeface="微软雅黑" panose="020B0503020204020204" pitchFamily="34" charset="-122"/>
              </a:defRPr>
            </a:lvl1pPr>
          </a:lstStyle>
          <a:p>
            <a:pPr defTabSz="685800" fontAlgn="base">
              <a:spcBef>
                <a:spcPct val="0"/>
              </a:spcBef>
              <a:spcAft>
                <a:spcPct val="0"/>
              </a:spcAft>
              <a:defRPr/>
            </a:pPr>
            <a:fld id="{9A6B5AAB-0407-4E8F-B16E-69E59BBA2724}" type="slidenum">
              <a:rPr lang="en-US" altLang="zh-CN" smtClean="0"/>
            </a:fld>
            <a:endParaRPr lang="en-US" altLang="en-US"/>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386080" rtl="0" eaLnBrk="0" fontAlgn="base" hangingPunct="0">
        <a:lnSpc>
          <a:spcPct val="90000"/>
        </a:lnSpc>
        <a:spcBef>
          <a:spcPct val="0"/>
        </a:spcBef>
        <a:spcAft>
          <a:spcPct val="0"/>
        </a:spcAft>
        <a:defRPr lang="zh-CN" sz="1800" kern="1200">
          <a:solidFill>
            <a:schemeClr val="tx1"/>
          </a:solidFill>
          <a:latin typeface="微软雅黑" panose="020B0503020204020204" pitchFamily="34" charset="-122"/>
          <a:ea typeface="微软雅黑" panose="020B0503020204020204" pitchFamily="34" charset="-122"/>
          <a:cs typeface="+mj-cs"/>
        </a:defRPr>
      </a:lvl1pPr>
      <a:lvl2pPr algn="l" defTabSz="386080" rtl="0" eaLnBrk="0" fontAlgn="base" hangingPunct="0">
        <a:lnSpc>
          <a:spcPct val="90000"/>
        </a:lnSpc>
        <a:spcBef>
          <a:spcPct val="0"/>
        </a:spcBef>
        <a:spcAft>
          <a:spcPct val="0"/>
        </a:spcAft>
        <a:defRPr sz="1800">
          <a:solidFill>
            <a:schemeClr val="tx1"/>
          </a:solidFill>
          <a:latin typeface="微软雅黑" panose="020B0503020204020204" pitchFamily="34" charset="-122"/>
          <a:ea typeface="微软雅黑" panose="020B0503020204020204" pitchFamily="34" charset="-122"/>
        </a:defRPr>
      </a:lvl2pPr>
      <a:lvl3pPr algn="l" defTabSz="386080" rtl="0" eaLnBrk="0" fontAlgn="base" hangingPunct="0">
        <a:lnSpc>
          <a:spcPct val="90000"/>
        </a:lnSpc>
        <a:spcBef>
          <a:spcPct val="0"/>
        </a:spcBef>
        <a:spcAft>
          <a:spcPct val="0"/>
        </a:spcAft>
        <a:defRPr sz="1800">
          <a:solidFill>
            <a:schemeClr val="tx1"/>
          </a:solidFill>
          <a:latin typeface="微软雅黑" panose="020B0503020204020204" pitchFamily="34" charset="-122"/>
          <a:ea typeface="微软雅黑" panose="020B0503020204020204" pitchFamily="34" charset="-122"/>
        </a:defRPr>
      </a:lvl3pPr>
      <a:lvl4pPr algn="l" defTabSz="386080" rtl="0" eaLnBrk="0" fontAlgn="base" hangingPunct="0">
        <a:lnSpc>
          <a:spcPct val="90000"/>
        </a:lnSpc>
        <a:spcBef>
          <a:spcPct val="0"/>
        </a:spcBef>
        <a:spcAft>
          <a:spcPct val="0"/>
        </a:spcAft>
        <a:defRPr sz="1800">
          <a:solidFill>
            <a:schemeClr val="tx1"/>
          </a:solidFill>
          <a:latin typeface="微软雅黑" panose="020B0503020204020204" pitchFamily="34" charset="-122"/>
          <a:ea typeface="微软雅黑" panose="020B0503020204020204" pitchFamily="34" charset="-122"/>
        </a:defRPr>
      </a:lvl4pPr>
      <a:lvl5pPr algn="l" defTabSz="386080" rtl="0" eaLnBrk="0" fontAlgn="base" hangingPunct="0">
        <a:lnSpc>
          <a:spcPct val="90000"/>
        </a:lnSpc>
        <a:spcBef>
          <a:spcPct val="0"/>
        </a:spcBef>
        <a:spcAft>
          <a:spcPct val="0"/>
        </a:spcAft>
        <a:defRPr sz="1800">
          <a:solidFill>
            <a:schemeClr val="tx1"/>
          </a:solidFill>
          <a:latin typeface="微软雅黑" panose="020B0503020204020204" pitchFamily="34" charset="-122"/>
          <a:ea typeface="微软雅黑" panose="020B0503020204020204" pitchFamily="34" charset="-122"/>
        </a:defRPr>
      </a:lvl5pPr>
      <a:lvl6pPr marL="257175" algn="l" defTabSz="386080" rtl="0" fontAlgn="base">
        <a:lnSpc>
          <a:spcPct val="90000"/>
        </a:lnSpc>
        <a:spcBef>
          <a:spcPct val="0"/>
        </a:spcBef>
        <a:spcAft>
          <a:spcPct val="0"/>
        </a:spcAft>
        <a:defRPr sz="1855">
          <a:solidFill>
            <a:schemeClr val="tx1"/>
          </a:solidFill>
          <a:latin typeface="微软雅黑" panose="020B0503020204020204" pitchFamily="34" charset="-122"/>
          <a:ea typeface="微软雅黑" panose="020B0503020204020204" pitchFamily="34" charset="-122"/>
        </a:defRPr>
      </a:lvl6pPr>
      <a:lvl7pPr marL="514350" algn="l" defTabSz="386080" rtl="0" fontAlgn="base">
        <a:lnSpc>
          <a:spcPct val="90000"/>
        </a:lnSpc>
        <a:spcBef>
          <a:spcPct val="0"/>
        </a:spcBef>
        <a:spcAft>
          <a:spcPct val="0"/>
        </a:spcAft>
        <a:defRPr sz="1855">
          <a:solidFill>
            <a:schemeClr val="tx1"/>
          </a:solidFill>
          <a:latin typeface="微软雅黑" panose="020B0503020204020204" pitchFamily="34" charset="-122"/>
          <a:ea typeface="微软雅黑" panose="020B0503020204020204" pitchFamily="34" charset="-122"/>
        </a:defRPr>
      </a:lvl7pPr>
      <a:lvl8pPr marL="771525" algn="l" defTabSz="386080" rtl="0" fontAlgn="base">
        <a:lnSpc>
          <a:spcPct val="90000"/>
        </a:lnSpc>
        <a:spcBef>
          <a:spcPct val="0"/>
        </a:spcBef>
        <a:spcAft>
          <a:spcPct val="0"/>
        </a:spcAft>
        <a:defRPr sz="1855">
          <a:solidFill>
            <a:schemeClr val="tx1"/>
          </a:solidFill>
          <a:latin typeface="微软雅黑" panose="020B0503020204020204" pitchFamily="34" charset="-122"/>
          <a:ea typeface="微软雅黑" panose="020B0503020204020204" pitchFamily="34" charset="-122"/>
        </a:defRPr>
      </a:lvl8pPr>
      <a:lvl9pPr marL="1028700" algn="l" defTabSz="386080" rtl="0" fontAlgn="base">
        <a:lnSpc>
          <a:spcPct val="90000"/>
        </a:lnSpc>
        <a:spcBef>
          <a:spcPct val="0"/>
        </a:spcBef>
        <a:spcAft>
          <a:spcPct val="0"/>
        </a:spcAft>
        <a:defRPr sz="1855">
          <a:solidFill>
            <a:schemeClr val="tx1"/>
          </a:solidFill>
          <a:latin typeface="微软雅黑" panose="020B0503020204020204" pitchFamily="34" charset="-122"/>
          <a:ea typeface="微软雅黑" panose="020B0503020204020204" pitchFamily="34" charset="-122"/>
        </a:defRPr>
      </a:lvl9pPr>
    </p:titleStyle>
    <p:bodyStyle>
      <a:lvl1pPr marL="96520" indent="-96520" algn="l" defTabSz="386080" rtl="0" eaLnBrk="0" fontAlgn="base" hangingPunct="0">
        <a:lnSpc>
          <a:spcPct val="90000"/>
        </a:lnSpc>
        <a:spcBef>
          <a:spcPts val="420"/>
        </a:spcBef>
        <a:spcAft>
          <a:spcPct val="0"/>
        </a:spcAft>
        <a:buFont typeface="Wingdings 2" panose="05020102010507070707" pitchFamily="18" charset="2"/>
        <a:buChar char=""/>
        <a:defRPr lang="zh-CN" sz="1125" kern="1200">
          <a:solidFill>
            <a:schemeClr val="tx1"/>
          </a:solidFill>
          <a:latin typeface="微软雅黑" panose="020B0503020204020204" pitchFamily="34" charset="-122"/>
          <a:ea typeface="微软雅黑" panose="020B0503020204020204" pitchFamily="34" charset="-122"/>
          <a:cs typeface="+mn-cs"/>
        </a:defRPr>
      </a:lvl1pPr>
      <a:lvl2pPr marL="289560" indent="-96520" algn="l" defTabSz="386080" rtl="0" eaLnBrk="0" fontAlgn="base" hangingPunct="0">
        <a:lnSpc>
          <a:spcPct val="90000"/>
        </a:lnSpc>
        <a:spcBef>
          <a:spcPts val="205"/>
        </a:spcBef>
        <a:spcAft>
          <a:spcPct val="0"/>
        </a:spcAft>
        <a:buFont typeface="Wingdings 2" panose="05020102010507070707" pitchFamily="18" charset="2"/>
        <a:buChar char=""/>
        <a:defRPr lang="zh-CN" kern="1200">
          <a:solidFill>
            <a:schemeClr val="tx1"/>
          </a:solidFill>
          <a:latin typeface="微软雅黑" panose="020B0503020204020204" pitchFamily="34" charset="-122"/>
          <a:ea typeface="微软雅黑" panose="020B0503020204020204" pitchFamily="34" charset="-122"/>
          <a:cs typeface="+mn-cs"/>
        </a:defRPr>
      </a:lvl2pPr>
      <a:lvl3pPr marL="481965" indent="-96520" algn="l" defTabSz="386080" rtl="0" eaLnBrk="0" fontAlgn="base" hangingPunct="0">
        <a:lnSpc>
          <a:spcPct val="90000"/>
        </a:lnSpc>
        <a:spcBef>
          <a:spcPts val="205"/>
        </a:spcBef>
        <a:spcAft>
          <a:spcPct val="0"/>
        </a:spcAft>
        <a:buFont typeface="Wingdings 2" panose="05020102010507070707" pitchFamily="18" charset="2"/>
        <a:buChar char=""/>
        <a:defRPr lang="zh-CN" sz="825" kern="1200">
          <a:solidFill>
            <a:schemeClr val="tx1"/>
          </a:solidFill>
          <a:latin typeface="微软雅黑" panose="020B0503020204020204" pitchFamily="34" charset="-122"/>
          <a:ea typeface="微软雅黑" panose="020B0503020204020204" pitchFamily="34" charset="-122"/>
          <a:cs typeface="+mn-cs"/>
        </a:defRPr>
      </a:lvl3pPr>
      <a:lvl4pPr marL="675005" indent="-96520" algn="l" defTabSz="386080" rtl="0" eaLnBrk="0" fontAlgn="base" hangingPunct="0">
        <a:lnSpc>
          <a:spcPct val="90000"/>
        </a:lnSpc>
        <a:spcBef>
          <a:spcPts val="205"/>
        </a:spcBef>
        <a:spcAft>
          <a:spcPct val="0"/>
        </a:spcAft>
        <a:buFont typeface="Wingdings 2" panose="05020102010507070707" pitchFamily="18" charset="2"/>
        <a:buChar char=""/>
        <a:defRPr lang="zh-CN" sz="675" kern="1200">
          <a:solidFill>
            <a:schemeClr val="tx1"/>
          </a:solidFill>
          <a:latin typeface="微软雅黑" panose="020B0503020204020204" pitchFamily="34" charset="-122"/>
          <a:ea typeface="微软雅黑" panose="020B0503020204020204" pitchFamily="34" charset="-122"/>
          <a:cs typeface="+mn-cs"/>
        </a:defRPr>
      </a:lvl4pPr>
      <a:lvl5pPr marL="868045" indent="-96520" algn="l" defTabSz="386080" rtl="0" eaLnBrk="0" fontAlgn="base" hangingPunct="0">
        <a:lnSpc>
          <a:spcPct val="90000"/>
        </a:lnSpc>
        <a:spcBef>
          <a:spcPts val="205"/>
        </a:spcBef>
        <a:spcAft>
          <a:spcPct val="0"/>
        </a:spcAft>
        <a:buFont typeface="Wingdings 2" panose="05020102010507070707" pitchFamily="18" charset="2"/>
        <a:buChar char=""/>
        <a:defRPr lang="zh-CN" sz="675" kern="1200">
          <a:solidFill>
            <a:schemeClr val="tx1"/>
          </a:solidFill>
          <a:latin typeface="微软雅黑" panose="020B0503020204020204" pitchFamily="34" charset="-122"/>
          <a:ea typeface="微软雅黑" panose="020B0503020204020204" pitchFamily="34" charset="-122"/>
          <a:cs typeface="+mn-cs"/>
        </a:defRPr>
      </a:lvl5pPr>
      <a:lvl6pPr marL="1061085" indent="-96520" algn="l" defTabSz="386080" rtl="0" eaLnBrk="1" latinLnBrk="0" hangingPunct="1">
        <a:spcBef>
          <a:spcPct val="20000"/>
        </a:spcBef>
        <a:buFont typeface="Arial" panose="020B0604020202020204" pitchFamily="34" charset="0"/>
        <a:buChar char="•"/>
        <a:defRPr lang="zh-CN" sz="845" kern="1200">
          <a:solidFill>
            <a:schemeClr val="tx1"/>
          </a:solidFill>
          <a:latin typeface="+mn-lt"/>
          <a:ea typeface="+mn-ea"/>
          <a:cs typeface="+mn-cs"/>
        </a:defRPr>
      </a:lvl6pPr>
      <a:lvl7pPr marL="1253490" indent="-96520" algn="l" defTabSz="386080" rtl="0" eaLnBrk="1" latinLnBrk="0" hangingPunct="1">
        <a:spcBef>
          <a:spcPct val="20000"/>
        </a:spcBef>
        <a:buFont typeface="Arial" panose="020B0604020202020204" pitchFamily="34" charset="0"/>
        <a:buChar char="•"/>
        <a:defRPr lang="zh-CN" sz="845" kern="1200">
          <a:solidFill>
            <a:schemeClr val="tx1"/>
          </a:solidFill>
          <a:latin typeface="+mn-lt"/>
          <a:ea typeface="+mn-ea"/>
          <a:cs typeface="+mn-cs"/>
        </a:defRPr>
      </a:lvl7pPr>
      <a:lvl8pPr marL="1446530" indent="-96520" algn="l" defTabSz="386080" rtl="0" eaLnBrk="1" latinLnBrk="0" hangingPunct="1">
        <a:spcBef>
          <a:spcPct val="20000"/>
        </a:spcBef>
        <a:buFont typeface="Arial" panose="020B0604020202020204" pitchFamily="34" charset="0"/>
        <a:buChar char="•"/>
        <a:defRPr lang="zh-CN" sz="845" kern="1200">
          <a:solidFill>
            <a:schemeClr val="tx1"/>
          </a:solidFill>
          <a:latin typeface="+mn-lt"/>
          <a:ea typeface="+mn-ea"/>
          <a:cs typeface="+mn-cs"/>
        </a:defRPr>
      </a:lvl8pPr>
      <a:lvl9pPr marL="1639570" indent="-96520" algn="l" defTabSz="386080" rtl="0" eaLnBrk="1" latinLnBrk="0" hangingPunct="1">
        <a:spcBef>
          <a:spcPct val="20000"/>
        </a:spcBef>
        <a:buFont typeface="Arial" panose="020B0604020202020204" pitchFamily="34" charset="0"/>
        <a:buChar char="•"/>
        <a:defRPr lang="zh-CN" sz="845" kern="1200">
          <a:solidFill>
            <a:schemeClr val="tx1"/>
          </a:solidFill>
          <a:latin typeface="+mn-lt"/>
          <a:ea typeface="+mn-ea"/>
          <a:cs typeface="+mn-cs"/>
        </a:defRPr>
      </a:lvl9pPr>
    </p:bodyStyle>
    <p:otherStyle>
      <a:defPPr>
        <a:defRPr lang="zh-CN"/>
      </a:defPPr>
      <a:lvl1pPr marL="0" algn="l" defTabSz="386080" rtl="0" eaLnBrk="1" latinLnBrk="0" hangingPunct="1">
        <a:defRPr lang="zh-CN" sz="760" kern="1200">
          <a:solidFill>
            <a:schemeClr val="tx1"/>
          </a:solidFill>
          <a:latin typeface="+mn-lt"/>
          <a:ea typeface="+mn-ea"/>
          <a:cs typeface="+mn-cs"/>
        </a:defRPr>
      </a:lvl1pPr>
      <a:lvl2pPr marL="193040" algn="l" defTabSz="386080" rtl="0" eaLnBrk="1" latinLnBrk="0" hangingPunct="1">
        <a:defRPr lang="zh-CN" sz="760" kern="1200">
          <a:solidFill>
            <a:schemeClr val="tx1"/>
          </a:solidFill>
          <a:latin typeface="+mn-lt"/>
          <a:ea typeface="+mn-ea"/>
          <a:cs typeface="+mn-cs"/>
        </a:defRPr>
      </a:lvl2pPr>
      <a:lvl3pPr marL="386080" algn="l" defTabSz="386080" rtl="0" eaLnBrk="1" latinLnBrk="0" hangingPunct="1">
        <a:defRPr lang="zh-CN" sz="760" kern="1200">
          <a:solidFill>
            <a:schemeClr val="tx1"/>
          </a:solidFill>
          <a:latin typeface="+mn-lt"/>
          <a:ea typeface="+mn-ea"/>
          <a:cs typeface="+mn-cs"/>
        </a:defRPr>
      </a:lvl3pPr>
      <a:lvl4pPr marL="578485" algn="l" defTabSz="386080" rtl="0" eaLnBrk="1" latinLnBrk="0" hangingPunct="1">
        <a:defRPr lang="zh-CN" sz="760" kern="1200">
          <a:solidFill>
            <a:schemeClr val="tx1"/>
          </a:solidFill>
          <a:latin typeface="+mn-lt"/>
          <a:ea typeface="+mn-ea"/>
          <a:cs typeface="+mn-cs"/>
        </a:defRPr>
      </a:lvl4pPr>
      <a:lvl5pPr marL="771525" algn="l" defTabSz="386080" rtl="0" eaLnBrk="1" latinLnBrk="0" hangingPunct="1">
        <a:defRPr lang="zh-CN" sz="760" kern="1200">
          <a:solidFill>
            <a:schemeClr val="tx1"/>
          </a:solidFill>
          <a:latin typeface="+mn-lt"/>
          <a:ea typeface="+mn-ea"/>
          <a:cs typeface="+mn-cs"/>
        </a:defRPr>
      </a:lvl5pPr>
      <a:lvl6pPr marL="964565" algn="l" defTabSz="386080" rtl="0" eaLnBrk="1" latinLnBrk="0" hangingPunct="1">
        <a:defRPr lang="zh-CN" sz="760" kern="1200">
          <a:solidFill>
            <a:schemeClr val="tx1"/>
          </a:solidFill>
          <a:latin typeface="+mn-lt"/>
          <a:ea typeface="+mn-ea"/>
          <a:cs typeface="+mn-cs"/>
        </a:defRPr>
      </a:lvl6pPr>
      <a:lvl7pPr marL="1157605" algn="l" defTabSz="386080" rtl="0" eaLnBrk="1" latinLnBrk="0" hangingPunct="1">
        <a:defRPr lang="zh-CN" sz="760" kern="1200">
          <a:solidFill>
            <a:schemeClr val="tx1"/>
          </a:solidFill>
          <a:latin typeface="+mn-lt"/>
          <a:ea typeface="+mn-ea"/>
          <a:cs typeface="+mn-cs"/>
        </a:defRPr>
      </a:lvl7pPr>
      <a:lvl8pPr marL="1350010" algn="l" defTabSz="386080" rtl="0" eaLnBrk="1" latinLnBrk="0" hangingPunct="1">
        <a:defRPr lang="zh-CN" sz="760" kern="1200">
          <a:solidFill>
            <a:schemeClr val="tx1"/>
          </a:solidFill>
          <a:latin typeface="+mn-lt"/>
          <a:ea typeface="+mn-ea"/>
          <a:cs typeface="+mn-cs"/>
        </a:defRPr>
      </a:lvl8pPr>
      <a:lvl9pPr marL="1543050" algn="l" defTabSz="386080" rtl="0" eaLnBrk="1" latinLnBrk="0" hangingPunct="1">
        <a:defRPr lang="zh-CN"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740"/>
            <a:ext cx="8229600" cy="857518"/>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199882"/>
            <a:ext cx="8229600" cy="339471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57200" y="4767382"/>
            <a:ext cx="2133303" cy="274052"/>
          </a:xfrm>
          <a:prstGeom prst="rect">
            <a:avLst/>
          </a:prstGeom>
        </p:spPr>
        <p:txBody>
          <a:bodyPr vert="horz" lIns="91440" tIns="45720" rIns="91440" bIns="45720" rtlCol="0" anchor="ctr"/>
          <a:lstStyle>
            <a:lvl1pPr algn="l">
              <a:defRPr kumimoji="1" sz="610">
                <a:solidFill>
                  <a:schemeClr val="tx1">
                    <a:tint val="75000"/>
                  </a:schemeClr>
                </a:solidFill>
              </a:defRPr>
            </a:lvl1pPr>
          </a:lstStyle>
          <a:p>
            <a:pPr defTabSz="462915" fontAlgn="base">
              <a:spcBef>
                <a:spcPct val="0"/>
              </a:spcBef>
              <a:spcAft>
                <a:spcPct val="0"/>
              </a:spcAft>
              <a:defRPr/>
            </a:pPr>
            <a:fld id="{A3DC37A8-AC0B-2841-AEA4-D4ED7841085A}" type="datetimeFigureOut">
              <a:rPr lang="zh-CN" altLang="en-US" smtClean="0">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
        <p:nvSpPr>
          <p:cNvPr id="5" name="页脚占位符 4"/>
          <p:cNvSpPr>
            <a:spLocks noGrp="1"/>
          </p:cNvSpPr>
          <p:nvPr>
            <p:ph type="ftr" sz="quarter" idx="3"/>
          </p:nvPr>
        </p:nvSpPr>
        <p:spPr>
          <a:xfrm>
            <a:off x="3124498" y="4767382"/>
            <a:ext cx="2895005" cy="274052"/>
          </a:xfrm>
          <a:prstGeom prst="rect">
            <a:avLst/>
          </a:prstGeom>
        </p:spPr>
        <p:txBody>
          <a:bodyPr vert="horz" lIns="91440" tIns="45720" rIns="91440" bIns="45720" rtlCol="0" anchor="ctr"/>
          <a:lstStyle>
            <a:lvl1pPr algn="ctr">
              <a:defRPr kumimoji="1" sz="610">
                <a:solidFill>
                  <a:schemeClr val="tx1">
                    <a:tint val="75000"/>
                  </a:schemeClr>
                </a:solidFill>
              </a:defRPr>
            </a:lvl1pPr>
          </a:lstStyle>
          <a:p>
            <a:pPr defTabSz="462915" fontAlgn="base">
              <a:spcBef>
                <a:spcPct val="0"/>
              </a:spcBef>
              <a:spcAft>
                <a:spcPct val="0"/>
              </a:spcAft>
              <a:defRPr/>
            </a:pPr>
            <a:endParaRPr lang="zh-CN" altLang="en-US">
              <a:solidFill>
                <a:prstClr val="black">
                  <a:tint val="75000"/>
                </a:prstClr>
              </a:solidFill>
              <a:latin typeface="Arial" panose="020B0604020202020204" pitchFamily="34" charset="0"/>
            </a:endParaRPr>
          </a:p>
        </p:txBody>
      </p:sp>
      <p:sp>
        <p:nvSpPr>
          <p:cNvPr id="6" name="幻灯片编号占位符 5"/>
          <p:cNvSpPr>
            <a:spLocks noGrp="1"/>
          </p:cNvSpPr>
          <p:nvPr>
            <p:ph type="sldNum" sz="quarter" idx="4"/>
          </p:nvPr>
        </p:nvSpPr>
        <p:spPr>
          <a:xfrm>
            <a:off x="6553498" y="4767382"/>
            <a:ext cx="2133302" cy="274052"/>
          </a:xfrm>
          <a:prstGeom prst="rect">
            <a:avLst/>
          </a:prstGeom>
        </p:spPr>
        <p:txBody>
          <a:bodyPr vert="horz" lIns="91440" tIns="45720" rIns="91440" bIns="45720" rtlCol="0" anchor="ctr"/>
          <a:lstStyle>
            <a:lvl1pPr algn="r">
              <a:defRPr kumimoji="1" sz="610">
                <a:solidFill>
                  <a:schemeClr val="tx1">
                    <a:tint val="75000"/>
                  </a:schemeClr>
                </a:solidFill>
              </a:defRPr>
            </a:lvl1pPr>
          </a:lstStyle>
          <a:p>
            <a:pPr defTabSz="462915" fontAlgn="base">
              <a:spcBef>
                <a:spcPct val="0"/>
              </a:spcBef>
              <a:spcAft>
                <a:spcPct val="0"/>
              </a:spcAft>
              <a:defRPr/>
            </a:pPr>
            <a:fld id="{7E941324-A124-864D-8EF8-82EEDDB90D4B}" type="slidenum">
              <a:rPr lang="zh-CN" altLang="en-US" smtClean="0">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randomBar dir="vert"/>
  </p:transition>
  <p:txStyles>
    <p:titleStyle>
      <a:lvl1pPr algn="ctr" defTabSz="231775" rtl="0" fontAlgn="base">
        <a:spcBef>
          <a:spcPct val="0"/>
        </a:spcBef>
        <a:spcAft>
          <a:spcPct val="0"/>
        </a:spcAft>
        <a:defRPr kumimoji="1" sz="2230" kern="1200">
          <a:solidFill>
            <a:schemeClr val="tx1"/>
          </a:solidFill>
          <a:latin typeface="+mj-lt"/>
          <a:ea typeface="+mj-ea"/>
          <a:cs typeface="宋体" panose="02010600030101010101" pitchFamily="2" charset="-122"/>
        </a:defRPr>
      </a:lvl1pPr>
      <a:lvl2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231775"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6pPr>
      <a:lvl7pPr marL="462915"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7pPr>
      <a:lvl8pPr marL="694690"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8pPr>
      <a:lvl9pPr marL="925830"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9pPr>
    </p:titleStyle>
    <p:bodyStyle>
      <a:lvl1pPr marL="173355" indent="-173355" algn="l" defTabSz="231775" rtl="0" fontAlgn="base">
        <a:spcBef>
          <a:spcPct val="20000"/>
        </a:spcBef>
        <a:spcAft>
          <a:spcPct val="0"/>
        </a:spcAft>
        <a:buFont typeface="Arial" panose="020B0604020202020204" pitchFamily="34" charset="0"/>
        <a:buChar char="•"/>
        <a:defRPr kumimoji="1" sz="1620" kern="1200">
          <a:solidFill>
            <a:schemeClr val="tx1"/>
          </a:solidFill>
          <a:latin typeface="+mn-lt"/>
          <a:ea typeface="+mn-ea"/>
          <a:cs typeface="宋体" panose="02010600030101010101" pitchFamily="2" charset="-122"/>
        </a:defRPr>
      </a:lvl1pPr>
      <a:lvl2pPr marL="375920" indent="-144780" algn="l" defTabSz="231775" rtl="0" fontAlgn="base">
        <a:spcBef>
          <a:spcPct val="20000"/>
        </a:spcBef>
        <a:spcAft>
          <a:spcPct val="0"/>
        </a:spcAft>
        <a:buFont typeface="Arial" panose="020B0604020202020204" pitchFamily="34" charset="0"/>
        <a:buChar char="–"/>
        <a:defRPr kumimoji="1" sz="1420" kern="1200">
          <a:solidFill>
            <a:schemeClr val="tx1"/>
          </a:solidFill>
          <a:latin typeface="+mn-lt"/>
          <a:ea typeface="+mn-ea"/>
          <a:cs typeface="+mn-cs"/>
        </a:defRPr>
      </a:lvl2pPr>
      <a:lvl3pPr marL="578485" indent="-115570" algn="l" defTabSz="231775" rtl="0" fontAlgn="base">
        <a:spcBef>
          <a:spcPct val="20000"/>
        </a:spcBef>
        <a:spcAft>
          <a:spcPct val="0"/>
        </a:spcAft>
        <a:buFont typeface="Arial" panose="020B0604020202020204" pitchFamily="34" charset="0"/>
        <a:buChar char="•"/>
        <a:defRPr kumimoji="1" sz="1215" kern="1200">
          <a:solidFill>
            <a:schemeClr val="tx1"/>
          </a:solidFill>
          <a:latin typeface="+mn-lt"/>
          <a:ea typeface="+mn-ea"/>
          <a:cs typeface="+mn-cs"/>
        </a:defRPr>
      </a:lvl3pPr>
      <a:lvl4pPr marL="810260" indent="-115570" algn="l" defTabSz="231775" rtl="0" fontAlgn="base">
        <a:spcBef>
          <a:spcPct val="20000"/>
        </a:spcBef>
        <a:spcAft>
          <a:spcPct val="0"/>
        </a:spcAft>
        <a:buFont typeface="Arial" panose="020B0604020202020204" pitchFamily="34" charset="0"/>
        <a:buChar char="–"/>
        <a:defRPr kumimoji="1" sz="1015" kern="1200">
          <a:solidFill>
            <a:schemeClr val="tx1"/>
          </a:solidFill>
          <a:latin typeface="+mn-lt"/>
          <a:ea typeface="+mn-ea"/>
          <a:cs typeface="+mn-cs"/>
        </a:defRPr>
      </a:lvl4pPr>
      <a:lvl5pPr marL="1041400" indent="-115570" algn="l" defTabSz="231775" rtl="0" fontAlgn="base">
        <a:spcBef>
          <a:spcPct val="20000"/>
        </a:spcBef>
        <a:spcAft>
          <a:spcPct val="0"/>
        </a:spcAft>
        <a:buFont typeface="Arial" panose="020B0604020202020204" pitchFamily="34" charset="0"/>
        <a:buChar char="»"/>
        <a:defRPr kumimoji="1" sz="1015" kern="1200">
          <a:solidFill>
            <a:schemeClr val="tx1"/>
          </a:solidFill>
          <a:latin typeface="+mn-lt"/>
          <a:ea typeface="+mn-ea"/>
          <a:cs typeface="+mn-cs"/>
        </a:defRPr>
      </a:lvl5pPr>
      <a:lvl6pPr marL="127317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6pPr>
      <a:lvl7pPr marL="150431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7pPr>
      <a:lvl8pPr marL="1736090"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8pPr>
      <a:lvl9pPr marL="196786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9pPr>
    </p:bodyStyle>
    <p:otherStyle>
      <a:defPPr>
        <a:defRPr lang="zh-CN"/>
      </a:defPPr>
      <a:lvl1pPr marL="0" algn="l" defTabSz="231775" rtl="0" eaLnBrk="1" latinLnBrk="0" hangingPunct="1">
        <a:defRPr sz="910" kern="1200">
          <a:solidFill>
            <a:schemeClr val="tx1"/>
          </a:solidFill>
          <a:latin typeface="+mn-lt"/>
          <a:ea typeface="+mn-ea"/>
          <a:cs typeface="+mn-cs"/>
        </a:defRPr>
      </a:lvl1pPr>
      <a:lvl2pPr marL="231775" algn="l" defTabSz="231775" rtl="0" eaLnBrk="1" latinLnBrk="0" hangingPunct="1">
        <a:defRPr sz="910" kern="1200">
          <a:solidFill>
            <a:schemeClr val="tx1"/>
          </a:solidFill>
          <a:latin typeface="+mn-lt"/>
          <a:ea typeface="+mn-ea"/>
          <a:cs typeface="+mn-cs"/>
        </a:defRPr>
      </a:lvl2pPr>
      <a:lvl3pPr marL="462915" algn="l" defTabSz="231775" rtl="0" eaLnBrk="1" latinLnBrk="0" hangingPunct="1">
        <a:defRPr sz="910" kern="1200">
          <a:solidFill>
            <a:schemeClr val="tx1"/>
          </a:solidFill>
          <a:latin typeface="+mn-lt"/>
          <a:ea typeface="+mn-ea"/>
          <a:cs typeface="+mn-cs"/>
        </a:defRPr>
      </a:lvl3pPr>
      <a:lvl4pPr marL="694690" algn="l" defTabSz="231775" rtl="0" eaLnBrk="1" latinLnBrk="0" hangingPunct="1">
        <a:defRPr sz="910" kern="1200">
          <a:solidFill>
            <a:schemeClr val="tx1"/>
          </a:solidFill>
          <a:latin typeface="+mn-lt"/>
          <a:ea typeface="+mn-ea"/>
          <a:cs typeface="+mn-cs"/>
        </a:defRPr>
      </a:lvl4pPr>
      <a:lvl5pPr marL="925830" algn="l" defTabSz="231775" rtl="0" eaLnBrk="1" latinLnBrk="0" hangingPunct="1">
        <a:defRPr sz="910" kern="1200">
          <a:solidFill>
            <a:schemeClr val="tx1"/>
          </a:solidFill>
          <a:latin typeface="+mn-lt"/>
          <a:ea typeface="+mn-ea"/>
          <a:cs typeface="+mn-cs"/>
        </a:defRPr>
      </a:lvl5pPr>
      <a:lvl6pPr marL="1157605" algn="l" defTabSz="231775" rtl="0" eaLnBrk="1" latinLnBrk="0" hangingPunct="1">
        <a:defRPr sz="910" kern="1200">
          <a:solidFill>
            <a:schemeClr val="tx1"/>
          </a:solidFill>
          <a:latin typeface="+mn-lt"/>
          <a:ea typeface="+mn-ea"/>
          <a:cs typeface="+mn-cs"/>
        </a:defRPr>
      </a:lvl6pPr>
      <a:lvl7pPr marL="1388745" algn="l" defTabSz="231775" rtl="0" eaLnBrk="1" latinLnBrk="0" hangingPunct="1">
        <a:defRPr sz="910" kern="1200">
          <a:solidFill>
            <a:schemeClr val="tx1"/>
          </a:solidFill>
          <a:latin typeface="+mn-lt"/>
          <a:ea typeface="+mn-ea"/>
          <a:cs typeface="+mn-cs"/>
        </a:defRPr>
      </a:lvl7pPr>
      <a:lvl8pPr marL="1620520" algn="l" defTabSz="231775" rtl="0" eaLnBrk="1" latinLnBrk="0" hangingPunct="1">
        <a:defRPr sz="910" kern="1200">
          <a:solidFill>
            <a:schemeClr val="tx1"/>
          </a:solidFill>
          <a:latin typeface="+mn-lt"/>
          <a:ea typeface="+mn-ea"/>
          <a:cs typeface="+mn-cs"/>
        </a:defRPr>
      </a:lvl8pPr>
      <a:lvl9pPr marL="1851660" algn="l" defTabSz="231775" rtl="0" eaLnBrk="1" latinLnBrk="0" hangingPunct="1">
        <a:defRPr sz="91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740"/>
            <a:ext cx="8229600" cy="857518"/>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199882"/>
            <a:ext cx="8229600" cy="339471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57200" y="4767382"/>
            <a:ext cx="2133303" cy="274052"/>
          </a:xfrm>
          <a:prstGeom prst="rect">
            <a:avLst/>
          </a:prstGeom>
        </p:spPr>
        <p:txBody>
          <a:bodyPr vert="horz" lIns="91440" tIns="45720" rIns="91440" bIns="45720" rtlCol="0" anchor="ctr"/>
          <a:lstStyle>
            <a:lvl1pPr algn="l">
              <a:defRPr kumimoji="1" sz="610">
                <a:solidFill>
                  <a:schemeClr val="tx1">
                    <a:tint val="75000"/>
                  </a:schemeClr>
                </a:solidFill>
              </a:defRPr>
            </a:lvl1pPr>
          </a:lstStyle>
          <a:p>
            <a:pPr defTabSz="462915" fontAlgn="base">
              <a:spcBef>
                <a:spcPct val="0"/>
              </a:spcBef>
              <a:spcAft>
                <a:spcPct val="0"/>
              </a:spcAft>
              <a:defRPr/>
            </a:pPr>
            <a:fld id="{A3DC37A8-AC0B-2841-AEA4-D4ED7841085A}" type="datetimeFigureOut">
              <a:rPr lang="zh-CN" altLang="en-US" smtClean="0">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
        <p:nvSpPr>
          <p:cNvPr id="5" name="页脚占位符 4"/>
          <p:cNvSpPr>
            <a:spLocks noGrp="1"/>
          </p:cNvSpPr>
          <p:nvPr>
            <p:ph type="ftr" sz="quarter" idx="3"/>
          </p:nvPr>
        </p:nvSpPr>
        <p:spPr>
          <a:xfrm>
            <a:off x="3124498" y="4767382"/>
            <a:ext cx="2895005" cy="274052"/>
          </a:xfrm>
          <a:prstGeom prst="rect">
            <a:avLst/>
          </a:prstGeom>
        </p:spPr>
        <p:txBody>
          <a:bodyPr vert="horz" lIns="91440" tIns="45720" rIns="91440" bIns="45720" rtlCol="0" anchor="ctr"/>
          <a:lstStyle>
            <a:lvl1pPr algn="ctr">
              <a:defRPr kumimoji="1" sz="610">
                <a:solidFill>
                  <a:schemeClr val="tx1">
                    <a:tint val="75000"/>
                  </a:schemeClr>
                </a:solidFill>
              </a:defRPr>
            </a:lvl1pPr>
          </a:lstStyle>
          <a:p>
            <a:pPr defTabSz="462915" fontAlgn="base">
              <a:spcBef>
                <a:spcPct val="0"/>
              </a:spcBef>
              <a:spcAft>
                <a:spcPct val="0"/>
              </a:spcAft>
              <a:defRPr/>
            </a:pPr>
            <a:endParaRPr lang="zh-CN" altLang="en-US">
              <a:solidFill>
                <a:prstClr val="black">
                  <a:tint val="75000"/>
                </a:prstClr>
              </a:solidFill>
              <a:latin typeface="Arial" panose="020B0604020202020204" pitchFamily="34" charset="0"/>
            </a:endParaRPr>
          </a:p>
        </p:txBody>
      </p:sp>
      <p:sp>
        <p:nvSpPr>
          <p:cNvPr id="6" name="幻灯片编号占位符 5"/>
          <p:cNvSpPr>
            <a:spLocks noGrp="1"/>
          </p:cNvSpPr>
          <p:nvPr>
            <p:ph type="sldNum" sz="quarter" idx="4"/>
          </p:nvPr>
        </p:nvSpPr>
        <p:spPr>
          <a:xfrm>
            <a:off x="6553498" y="4767382"/>
            <a:ext cx="2133302" cy="274052"/>
          </a:xfrm>
          <a:prstGeom prst="rect">
            <a:avLst/>
          </a:prstGeom>
        </p:spPr>
        <p:txBody>
          <a:bodyPr vert="horz" lIns="91440" tIns="45720" rIns="91440" bIns="45720" rtlCol="0" anchor="ctr"/>
          <a:lstStyle>
            <a:lvl1pPr algn="r">
              <a:defRPr kumimoji="1" sz="610">
                <a:solidFill>
                  <a:schemeClr val="tx1">
                    <a:tint val="75000"/>
                  </a:schemeClr>
                </a:solidFill>
              </a:defRPr>
            </a:lvl1pPr>
          </a:lstStyle>
          <a:p>
            <a:pPr defTabSz="462915" fontAlgn="base">
              <a:spcBef>
                <a:spcPct val="0"/>
              </a:spcBef>
              <a:spcAft>
                <a:spcPct val="0"/>
              </a:spcAft>
              <a:defRPr/>
            </a:pPr>
            <a:fld id="{7E941324-A124-864D-8EF8-82EEDDB90D4B}" type="slidenum">
              <a:rPr lang="zh-CN" altLang="en-US" smtClean="0">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slow">
    <p:randomBar dir="vert"/>
  </p:transition>
  <p:txStyles>
    <p:titleStyle>
      <a:lvl1pPr algn="ctr" defTabSz="231775" rtl="0" fontAlgn="base">
        <a:spcBef>
          <a:spcPct val="0"/>
        </a:spcBef>
        <a:spcAft>
          <a:spcPct val="0"/>
        </a:spcAft>
        <a:defRPr kumimoji="1" sz="2230" kern="1200">
          <a:solidFill>
            <a:schemeClr val="tx1"/>
          </a:solidFill>
          <a:latin typeface="+mj-lt"/>
          <a:ea typeface="+mj-ea"/>
          <a:cs typeface="宋体" panose="02010600030101010101" pitchFamily="2" charset="-122"/>
        </a:defRPr>
      </a:lvl1pPr>
      <a:lvl2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231775"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6pPr>
      <a:lvl7pPr marL="462915"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7pPr>
      <a:lvl8pPr marL="694690"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8pPr>
      <a:lvl9pPr marL="925830" algn="ctr" defTabSz="231775" rtl="0" fontAlgn="base">
        <a:spcBef>
          <a:spcPct val="0"/>
        </a:spcBef>
        <a:spcAft>
          <a:spcPct val="0"/>
        </a:spcAft>
        <a:defRPr kumimoji="1" sz="2230">
          <a:solidFill>
            <a:schemeClr val="tx1"/>
          </a:solidFill>
          <a:latin typeface="Calibri" panose="020F0502020204030204" pitchFamily="34" charset="0"/>
          <a:ea typeface="宋体" panose="02010600030101010101" pitchFamily="2" charset="-122"/>
          <a:cs typeface="宋体" panose="02010600030101010101" pitchFamily="2" charset="-122"/>
        </a:defRPr>
      </a:lvl9pPr>
    </p:titleStyle>
    <p:bodyStyle>
      <a:lvl1pPr marL="173355" indent="-173355" algn="l" defTabSz="231775" rtl="0" fontAlgn="base">
        <a:spcBef>
          <a:spcPct val="20000"/>
        </a:spcBef>
        <a:spcAft>
          <a:spcPct val="0"/>
        </a:spcAft>
        <a:buFont typeface="Arial" panose="020B0604020202020204" pitchFamily="34" charset="0"/>
        <a:buChar char="•"/>
        <a:defRPr kumimoji="1" sz="1620" kern="1200">
          <a:solidFill>
            <a:schemeClr val="tx1"/>
          </a:solidFill>
          <a:latin typeface="+mn-lt"/>
          <a:ea typeface="+mn-ea"/>
          <a:cs typeface="宋体" panose="02010600030101010101" pitchFamily="2" charset="-122"/>
        </a:defRPr>
      </a:lvl1pPr>
      <a:lvl2pPr marL="375920" indent="-144780" algn="l" defTabSz="231775" rtl="0" fontAlgn="base">
        <a:spcBef>
          <a:spcPct val="20000"/>
        </a:spcBef>
        <a:spcAft>
          <a:spcPct val="0"/>
        </a:spcAft>
        <a:buFont typeface="Arial" panose="020B0604020202020204" pitchFamily="34" charset="0"/>
        <a:buChar char="–"/>
        <a:defRPr kumimoji="1" sz="1420" kern="1200">
          <a:solidFill>
            <a:schemeClr val="tx1"/>
          </a:solidFill>
          <a:latin typeface="+mn-lt"/>
          <a:ea typeface="+mn-ea"/>
          <a:cs typeface="+mn-cs"/>
        </a:defRPr>
      </a:lvl2pPr>
      <a:lvl3pPr marL="578485" indent="-115570" algn="l" defTabSz="231775" rtl="0" fontAlgn="base">
        <a:spcBef>
          <a:spcPct val="20000"/>
        </a:spcBef>
        <a:spcAft>
          <a:spcPct val="0"/>
        </a:spcAft>
        <a:buFont typeface="Arial" panose="020B0604020202020204" pitchFamily="34" charset="0"/>
        <a:buChar char="•"/>
        <a:defRPr kumimoji="1" sz="1215" kern="1200">
          <a:solidFill>
            <a:schemeClr val="tx1"/>
          </a:solidFill>
          <a:latin typeface="+mn-lt"/>
          <a:ea typeface="+mn-ea"/>
          <a:cs typeface="+mn-cs"/>
        </a:defRPr>
      </a:lvl3pPr>
      <a:lvl4pPr marL="810260" indent="-115570" algn="l" defTabSz="231775" rtl="0" fontAlgn="base">
        <a:spcBef>
          <a:spcPct val="20000"/>
        </a:spcBef>
        <a:spcAft>
          <a:spcPct val="0"/>
        </a:spcAft>
        <a:buFont typeface="Arial" panose="020B0604020202020204" pitchFamily="34" charset="0"/>
        <a:buChar char="–"/>
        <a:defRPr kumimoji="1" sz="1015" kern="1200">
          <a:solidFill>
            <a:schemeClr val="tx1"/>
          </a:solidFill>
          <a:latin typeface="+mn-lt"/>
          <a:ea typeface="+mn-ea"/>
          <a:cs typeface="+mn-cs"/>
        </a:defRPr>
      </a:lvl4pPr>
      <a:lvl5pPr marL="1041400" indent="-115570" algn="l" defTabSz="231775" rtl="0" fontAlgn="base">
        <a:spcBef>
          <a:spcPct val="20000"/>
        </a:spcBef>
        <a:spcAft>
          <a:spcPct val="0"/>
        </a:spcAft>
        <a:buFont typeface="Arial" panose="020B0604020202020204" pitchFamily="34" charset="0"/>
        <a:buChar char="»"/>
        <a:defRPr kumimoji="1" sz="1015" kern="1200">
          <a:solidFill>
            <a:schemeClr val="tx1"/>
          </a:solidFill>
          <a:latin typeface="+mn-lt"/>
          <a:ea typeface="+mn-ea"/>
          <a:cs typeface="+mn-cs"/>
        </a:defRPr>
      </a:lvl5pPr>
      <a:lvl6pPr marL="127317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6pPr>
      <a:lvl7pPr marL="150431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7pPr>
      <a:lvl8pPr marL="1736090"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8pPr>
      <a:lvl9pPr marL="1967865" indent="-115570" algn="l" defTabSz="231775" rtl="0" eaLnBrk="1" latinLnBrk="0" hangingPunct="1">
        <a:spcBef>
          <a:spcPct val="20000"/>
        </a:spcBef>
        <a:buFont typeface="Arial" panose="020B0604020202020204"/>
        <a:buChar char="•"/>
        <a:defRPr sz="1015" kern="1200">
          <a:solidFill>
            <a:schemeClr val="tx1"/>
          </a:solidFill>
          <a:latin typeface="+mn-lt"/>
          <a:ea typeface="+mn-ea"/>
          <a:cs typeface="+mn-cs"/>
        </a:defRPr>
      </a:lvl9pPr>
    </p:bodyStyle>
    <p:otherStyle>
      <a:defPPr>
        <a:defRPr lang="zh-CN"/>
      </a:defPPr>
      <a:lvl1pPr marL="0" algn="l" defTabSz="231775" rtl="0" eaLnBrk="1" latinLnBrk="0" hangingPunct="1">
        <a:defRPr sz="910" kern="1200">
          <a:solidFill>
            <a:schemeClr val="tx1"/>
          </a:solidFill>
          <a:latin typeface="+mn-lt"/>
          <a:ea typeface="+mn-ea"/>
          <a:cs typeface="+mn-cs"/>
        </a:defRPr>
      </a:lvl1pPr>
      <a:lvl2pPr marL="231775" algn="l" defTabSz="231775" rtl="0" eaLnBrk="1" latinLnBrk="0" hangingPunct="1">
        <a:defRPr sz="910" kern="1200">
          <a:solidFill>
            <a:schemeClr val="tx1"/>
          </a:solidFill>
          <a:latin typeface="+mn-lt"/>
          <a:ea typeface="+mn-ea"/>
          <a:cs typeface="+mn-cs"/>
        </a:defRPr>
      </a:lvl2pPr>
      <a:lvl3pPr marL="462915" algn="l" defTabSz="231775" rtl="0" eaLnBrk="1" latinLnBrk="0" hangingPunct="1">
        <a:defRPr sz="910" kern="1200">
          <a:solidFill>
            <a:schemeClr val="tx1"/>
          </a:solidFill>
          <a:latin typeface="+mn-lt"/>
          <a:ea typeface="+mn-ea"/>
          <a:cs typeface="+mn-cs"/>
        </a:defRPr>
      </a:lvl3pPr>
      <a:lvl4pPr marL="694690" algn="l" defTabSz="231775" rtl="0" eaLnBrk="1" latinLnBrk="0" hangingPunct="1">
        <a:defRPr sz="910" kern="1200">
          <a:solidFill>
            <a:schemeClr val="tx1"/>
          </a:solidFill>
          <a:latin typeface="+mn-lt"/>
          <a:ea typeface="+mn-ea"/>
          <a:cs typeface="+mn-cs"/>
        </a:defRPr>
      </a:lvl4pPr>
      <a:lvl5pPr marL="925830" algn="l" defTabSz="231775" rtl="0" eaLnBrk="1" latinLnBrk="0" hangingPunct="1">
        <a:defRPr sz="910" kern="1200">
          <a:solidFill>
            <a:schemeClr val="tx1"/>
          </a:solidFill>
          <a:latin typeface="+mn-lt"/>
          <a:ea typeface="+mn-ea"/>
          <a:cs typeface="+mn-cs"/>
        </a:defRPr>
      </a:lvl5pPr>
      <a:lvl6pPr marL="1157605" algn="l" defTabSz="231775" rtl="0" eaLnBrk="1" latinLnBrk="0" hangingPunct="1">
        <a:defRPr sz="910" kern="1200">
          <a:solidFill>
            <a:schemeClr val="tx1"/>
          </a:solidFill>
          <a:latin typeface="+mn-lt"/>
          <a:ea typeface="+mn-ea"/>
          <a:cs typeface="+mn-cs"/>
        </a:defRPr>
      </a:lvl6pPr>
      <a:lvl7pPr marL="1388745" algn="l" defTabSz="231775" rtl="0" eaLnBrk="1" latinLnBrk="0" hangingPunct="1">
        <a:defRPr sz="910" kern="1200">
          <a:solidFill>
            <a:schemeClr val="tx1"/>
          </a:solidFill>
          <a:latin typeface="+mn-lt"/>
          <a:ea typeface="+mn-ea"/>
          <a:cs typeface="+mn-cs"/>
        </a:defRPr>
      </a:lvl7pPr>
      <a:lvl8pPr marL="1620520" algn="l" defTabSz="231775" rtl="0" eaLnBrk="1" latinLnBrk="0" hangingPunct="1">
        <a:defRPr sz="910" kern="1200">
          <a:solidFill>
            <a:schemeClr val="tx1"/>
          </a:solidFill>
          <a:latin typeface="+mn-lt"/>
          <a:ea typeface="+mn-ea"/>
          <a:cs typeface="+mn-cs"/>
        </a:defRPr>
      </a:lvl8pPr>
      <a:lvl9pPr marL="1851660" algn="l" defTabSz="231775" rtl="0" eaLnBrk="1" latinLnBrk="0" hangingPunct="1">
        <a:defRPr sz="91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1027" name="文本占位符 2"/>
          <p:cNvSpPr>
            <a:spLocks noGrp="1" noChangeArrowheads="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4767264"/>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ctr" anchorCtr="0" compatLnSpc="1"/>
          <a:lstStyle>
            <a:lvl1pPr eaLnBrk="1" hangingPunct="1">
              <a:buFont typeface="Arial" panose="020B0604020202020204" pitchFamily="34" charset="0"/>
              <a:buNone/>
              <a:defRPr sz="450">
                <a:solidFill>
                  <a:srgbClr val="898989"/>
                </a:solidFill>
                <a:latin typeface="Century Schoolbook" pitchFamily="18" charset="0"/>
                <a:ea typeface="宋体" panose="02010600030101010101" pitchFamily="2" charset="-122"/>
              </a:defRPr>
            </a:lvl1pPr>
          </a:lstStyle>
          <a:p>
            <a:pPr defTabSz="914400" fontAlgn="base">
              <a:spcBef>
                <a:spcPct val="0"/>
              </a:spcBef>
              <a:spcAft>
                <a:spcPct val="0"/>
              </a:spcAft>
              <a:defRPr/>
            </a:pPr>
            <a:fld id="{64301B3C-CCF2-474D-A1DF-6A515F69F83E}" type="datetime1">
              <a:rPr lang="zh-CN" altLang="en-US" smtClean="0"/>
            </a:fld>
            <a:endParaRPr lang="zh-CN" altLang="en-US" sz="750"/>
          </a:p>
        </p:txBody>
      </p:sp>
      <p:sp>
        <p:nvSpPr>
          <p:cNvPr id="1029" name="页脚占位符 4"/>
          <p:cNvSpPr>
            <a:spLocks noGrp="1" noChangeArrowheads="1"/>
          </p:cNvSpPr>
          <p:nvPr>
            <p:ph type="ftr" sz="quarter" idx="3"/>
          </p:nvPr>
        </p:nvSpPr>
        <p:spPr bwMode="auto">
          <a:xfrm>
            <a:off x="3124200" y="4767264"/>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ctr" anchorCtr="0" compatLnSpc="1"/>
          <a:lstStyle>
            <a:lvl1pPr algn="ctr" eaLnBrk="1" hangingPunct="1">
              <a:buFont typeface="Arial" panose="020B0604020202020204" pitchFamily="34" charset="0"/>
              <a:buNone/>
              <a:defRPr sz="450">
                <a:solidFill>
                  <a:srgbClr val="898989"/>
                </a:solidFill>
                <a:latin typeface="Century Schoolbook" pitchFamily="18" charset="0"/>
                <a:ea typeface="宋体" panose="02010600030101010101" pitchFamily="2" charset="-122"/>
              </a:defRPr>
            </a:lvl1pPr>
          </a:lstStyle>
          <a:p>
            <a:pPr defTabSz="914400" fontAlgn="base">
              <a:spcBef>
                <a:spcPct val="0"/>
              </a:spcBef>
              <a:spcAft>
                <a:spcPct val="0"/>
              </a:spcAft>
              <a:defRPr/>
            </a:pPr>
            <a:endParaRPr lang="zh-CN" altLang="en-US"/>
          </a:p>
        </p:txBody>
      </p:sp>
      <p:sp>
        <p:nvSpPr>
          <p:cNvPr id="1030" name="灯片编号占位符 5"/>
          <p:cNvSpPr>
            <a:spLocks noGrp="1" noChangeArrowheads="1"/>
          </p:cNvSpPr>
          <p:nvPr>
            <p:ph type="sldNum" sz="quarter" idx="4"/>
          </p:nvPr>
        </p:nvSpPr>
        <p:spPr bwMode="auto">
          <a:xfrm>
            <a:off x="6553200" y="4767264"/>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50" rIns="91132" bIns="45550" numCol="1" anchor="ctr" anchorCtr="0" compatLnSpc="1"/>
          <a:lstStyle>
            <a:lvl1pPr algn="r" eaLnBrk="1" hangingPunct="1">
              <a:buFont typeface="Arial" panose="020B0604020202020204" pitchFamily="34" charset="0"/>
              <a:buNone/>
              <a:defRPr sz="450">
                <a:solidFill>
                  <a:srgbClr val="898989"/>
                </a:solidFill>
                <a:latin typeface="Century Schoolbook" pitchFamily="18" charset="0"/>
                <a:ea typeface="宋体" panose="02010600030101010101" pitchFamily="2" charset="-122"/>
              </a:defRPr>
            </a:lvl1pPr>
          </a:lstStyle>
          <a:p>
            <a:pPr defTabSz="914400" fontAlgn="base">
              <a:spcBef>
                <a:spcPct val="0"/>
              </a:spcBef>
              <a:spcAft>
                <a:spcPct val="0"/>
              </a:spcAft>
              <a:defRPr/>
            </a:pPr>
            <a:fld id="{4ED91363-ED66-E248-B398-59B24E597779}" type="slidenum">
              <a:rPr lang="zh-CN" altLang="en-US" smtClean="0"/>
            </a:fld>
            <a:endParaRPr lang="zh-CN" altLang="en-US" sz="750"/>
          </a:p>
        </p:txBody>
      </p:sp>
      <p:graphicFrame>
        <p:nvGraphicFramePr>
          <p:cNvPr id="1031" name="Object 7"/>
          <p:cNvGraphicFramePr/>
          <p:nvPr userDrawn="1"/>
        </p:nvGraphicFramePr>
        <p:xfrm>
          <a:off x="0" y="-20638"/>
          <a:ext cx="9144000" cy="5165726"/>
        </p:xfrm>
        <a:graphic>
          <a:graphicData uri="http://schemas.openxmlformats.org/presentationml/2006/ole">
            <mc:AlternateContent xmlns:mc="http://schemas.openxmlformats.org/markup-compatibility/2006">
              <mc:Choice xmlns:v="urn:schemas-microsoft-com:vml" Requires="v">
                <p:oleObj spid="_x0000_s2" name="" r:id="rId13" imgW="14655800" imgH="8242300" progId="">
                  <p:embed/>
                </p:oleObj>
              </mc:Choice>
              <mc:Fallback>
                <p:oleObj name="" r:id="rId13" imgW="14655800" imgH="8242300" progId="">
                  <p:embed/>
                  <p:pic>
                    <p:nvPicPr>
                      <p:cNvPr id="0" name="图片 1024"/>
                      <p:cNvPicPr/>
                      <p:nvPr/>
                    </p:nvPicPr>
                    <p:blipFill>
                      <a:blip r:embed="rId14"/>
                      <a:stretch>
                        <a:fillRect/>
                      </a:stretch>
                    </p:blipFill>
                    <p:spPr>
                      <a:xfrm>
                        <a:off x="0" y="-20638"/>
                        <a:ext cx="9144000" cy="5165726"/>
                      </a:xfrm>
                      <a:prstGeom prst="rect">
                        <a:avLst/>
                      </a:prstGeom>
                      <a:noFill/>
                      <a:ln w="9525">
                        <a:noFill/>
                      </a:ln>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marL="382905" indent="-382905" algn="ctr" rtl="0" eaLnBrk="0" fontAlgn="base" hangingPunct="0">
        <a:spcBef>
          <a:spcPct val="0"/>
        </a:spcBef>
        <a:spcAft>
          <a:spcPct val="0"/>
        </a:spcAft>
        <a:defRPr>
          <a:solidFill>
            <a:schemeClr val="tx1"/>
          </a:solidFill>
          <a:latin typeface="+mj-lt"/>
          <a:ea typeface="+mj-ea"/>
          <a:cs typeface="+mj-cs"/>
          <a:sym typeface="Calibri" panose="020F0502020204030204" pitchFamily="34" charset="0"/>
        </a:defRPr>
      </a:lvl1pPr>
      <a:lvl2pPr marL="382905" indent="-382905" algn="ctr"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382905" indent="-382905" algn="ctr"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382905" indent="-382905" algn="ctr"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382905" indent="-382905" algn="ctr"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726440" indent="-383540" algn="ctr" rtl="0" eaLnBrk="0" fontAlgn="base" hangingPunct="0">
        <a:spcBef>
          <a:spcPct val="0"/>
        </a:spcBef>
        <a:spcAft>
          <a:spcPct val="0"/>
        </a:spcAft>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069340" indent="-383540" algn="ctr" rtl="0" eaLnBrk="0" fontAlgn="base" hangingPunct="0">
        <a:spcBef>
          <a:spcPct val="0"/>
        </a:spcBef>
        <a:spcAft>
          <a:spcPct val="0"/>
        </a:spcAft>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412240" indent="-383540" algn="ctr" rtl="0" eaLnBrk="0" fontAlgn="base" hangingPunct="0">
        <a:spcBef>
          <a:spcPct val="0"/>
        </a:spcBef>
        <a:spcAft>
          <a:spcPct val="0"/>
        </a:spcAft>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755140" indent="-383540" algn="ctr" rtl="0" eaLnBrk="0" fontAlgn="base" hangingPunct="0">
        <a:spcBef>
          <a:spcPct val="0"/>
        </a:spcBef>
        <a:spcAft>
          <a:spcPct val="0"/>
        </a:spcAft>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142875" indent="-142875"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cs typeface="+mn-cs"/>
          <a:sym typeface="Calibri" panose="020F0502020204030204" pitchFamily="34" charset="0"/>
        </a:defRPr>
      </a:lvl1pPr>
      <a:lvl2pPr marL="309880" indent="-119380" algn="l" rtl="0" eaLnBrk="0" fontAlgn="base" hangingPunct="0">
        <a:spcBef>
          <a:spcPct val="20000"/>
        </a:spcBef>
        <a:spcAft>
          <a:spcPct val="0"/>
        </a:spcAft>
        <a:buFont typeface="Arial" panose="020B0604020202020204" pitchFamily="34" charset="0"/>
        <a:buChar char="–"/>
        <a:defRPr sz="1100">
          <a:solidFill>
            <a:schemeClr val="tx1"/>
          </a:solidFill>
          <a:latin typeface="+mn-lt"/>
          <a:ea typeface="+mn-ea"/>
          <a:sym typeface="Calibri" panose="020F0502020204030204" pitchFamily="34" charset="0"/>
        </a:defRPr>
      </a:lvl2pPr>
      <a:lvl3pPr marL="478155" indent="-9525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3pPr>
      <a:lvl4pPr marL="671830" indent="-95250" algn="l" rtl="0" eaLnBrk="0" fontAlgn="base" hangingPunct="0">
        <a:spcBef>
          <a:spcPct val="20000"/>
        </a:spcBef>
        <a:spcAft>
          <a:spcPct val="0"/>
        </a:spcAft>
        <a:buFont typeface="Arial" panose="020B0604020202020204" pitchFamily="34" charset="0"/>
        <a:buChar char="–"/>
        <a:defRPr sz="800">
          <a:solidFill>
            <a:schemeClr val="tx1"/>
          </a:solidFill>
          <a:latin typeface="+mn-lt"/>
          <a:ea typeface="+mn-ea"/>
          <a:sym typeface="Calibri" panose="020F0502020204030204" pitchFamily="34" charset="0"/>
        </a:defRPr>
      </a:lvl4pPr>
      <a:lvl5pPr marL="863600" indent="-95250" algn="l" rtl="0" eaLnBrk="0" fontAlgn="base" hangingPunct="0">
        <a:spcBef>
          <a:spcPct val="20000"/>
        </a:spcBef>
        <a:spcAft>
          <a:spcPct val="0"/>
        </a:spcAft>
        <a:buFont typeface="Arial" panose="020B0604020202020204" pitchFamily="34" charset="0"/>
        <a:buChar char="»"/>
        <a:defRPr sz="800">
          <a:solidFill>
            <a:schemeClr val="tx1"/>
          </a:solidFill>
          <a:latin typeface="+mn-lt"/>
          <a:ea typeface="+mn-ea"/>
          <a:sym typeface="Calibri" panose="020F0502020204030204" pitchFamily="34" charset="0"/>
        </a:defRPr>
      </a:lvl5pPr>
      <a:lvl6pPr marL="1207135" indent="-95250" algn="l" rtl="0" eaLnBrk="0" fontAlgn="base" hangingPunct="0">
        <a:spcBef>
          <a:spcPct val="20000"/>
        </a:spcBef>
        <a:spcAft>
          <a:spcPct val="0"/>
        </a:spcAft>
        <a:buFont typeface="Arial" panose="020B0604020202020204" pitchFamily="34" charset="0"/>
        <a:buChar char="»"/>
        <a:defRPr sz="825">
          <a:solidFill>
            <a:schemeClr val="tx1"/>
          </a:solidFill>
          <a:latin typeface="+mn-lt"/>
          <a:ea typeface="+mn-ea"/>
          <a:sym typeface="Calibri" panose="020F0502020204030204" pitchFamily="34" charset="0"/>
        </a:defRPr>
      </a:lvl6pPr>
      <a:lvl7pPr marL="1550035" indent="-95250" algn="l" rtl="0" eaLnBrk="0" fontAlgn="base" hangingPunct="0">
        <a:spcBef>
          <a:spcPct val="20000"/>
        </a:spcBef>
        <a:spcAft>
          <a:spcPct val="0"/>
        </a:spcAft>
        <a:buFont typeface="Arial" panose="020B0604020202020204" pitchFamily="34" charset="0"/>
        <a:buChar char="»"/>
        <a:defRPr sz="825">
          <a:solidFill>
            <a:schemeClr val="tx1"/>
          </a:solidFill>
          <a:latin typeface="+mn-lt"/>
          <a:ea typeface="+mn-ea"/>
          <a:sym typeface="Calibri" panose="020F0502020204030204" pitchFamily="34" charset="0"/>
        </a:defRPr>
      </a:lvl7pPr>
      <a:lvl8pPr marL="1892935" indent="-95250" algn="l" rtl="0" eaLnBrk="0" fontAlgn="base" hangingPunct="0">
        <a:spcBef>
          <a:spcPct val="20000"/>
        </a:spcBef>
        <a:spcAft>
          <a:spcPct val="0"/>
        </a:spcAft>
        <a:buFont typeface="Arial" panose="020B0604020202020204" pitchFamily="34" charset="0"/>
        <a:buChar char="»"/>
        <a:defRPr sz="825">
          <a:solidFill>
            <a:schemeClr val="tx1"/>
          </a:solidFill>
          <a:latin typeface="+mn-lt"/>
          <a:ea typeface="+mn-ea"/>
          <a:sym typeface="Calibri" panose="020F0502020204030204" pitchFamily="34" charset="0"/>
        </a:defRPr>
      </a:lvl8pPr>
      <a:lvl9pPr marL="2235835" indent="-95250" algn="l" rtl="0" eaLnBrk="0" fontAlgn="base" hangingPunct="0">
        <a:spcBef>
          <a:spcPct val="20000"/>
        </a:spcBef>
        <a:spcAft>
          <a:spcPct val="0"/>
        </a:spcAft>
        <a:buFont typeface="Arial" panose="020B0604020202020204" pitchFamily="34" charset="0"/>
        <a:buChar char="»"/>
        <a:defRPr sz="825">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tags" Target="../tags/tag2.xml"/><Relationship Id="rId2" Type="http://schemas.openxmlformats.org/officeDocument/2006/relationships/image" Target="../media/image26.pn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51920" y="1779662"/>
            <a:ext cx="2661306" cy="1569660"/>
          </a:xfrm>
          <a:prstGeom prst="rect">
            <a:avLst/>
          </a:prstGeom>
        </p:spPr>
        <p:txBody>
          <a:bodyPr wrap="none">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选课操作说明</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（学生版）</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3200" b="1" dirty="0">
              <a:solidFill>
                <a:schemeClr val="bg1"/>
              </a:solidFill>
              <a:effectLst>
                <a:outerShdw blurRad="38100" dist="38100" dir="2700000" algn="tl">
                  <a:srgbClr val="000000">
                    <a:alpha val="43137"/>
                  </a:srgbClr>
                </a:outerShdw>
              </a:effectLst>
            </a:endParaRPr>
          </a:p>
        </p:txBody>
      </p:sp>
      <p:sp>
        <p:nvSpPr>
          <p:cNvPr id="5" name="矩形 4"/>
          <p:cNvSpPr/>
          <p:nvPr/>
        </p:nvSpPr>
        <p:spPr>
          <a:xfrm>
            <a:off x="4572000" y="3075806"/>
            <a:ext cx="1146468" cy="477054"/>
          </a:xfrm>
          <a:prstGeom prst="rect">
            <a:avLst/>
          </a:prstGeom>
        </p:spPr>
        <p:txBody>
          <a:bodyPr wrap="none">
            <a:spAutoFit/>
          </a:bodyPr>
          <a:lstStyle/>
          <a:p>
            <a:r>
              <a:rPr lang="zh-CN" altLang="en-US" sz="2500" b="1" dirty="0">
                <a:solidFill>
                  <a:schemeClr val="bg1">
                    <a:lumMod val="85000"/>
                  </a:schemeClr>
                </a:solidFill>
                <a:effectLst>
                  <a:outerShdw blurRad="38100" dist="38100" dir="2700000" algn="tl">
                    <a:srgbClr val="000000">
                      <a:alpha val="43137"/>
                    </a:srgbClr>
                  </a:outerShdw>
                </a:effectLst>
              </a:rPr>
              <a:t>辛杏杏</a:t>
            </a:r>
            <a:endParaRPr lang="zh-CN" altLang="en-US" sz="2500" b="1" dirty="0">
              <a:solidFill>
                <a:schemeClr val="bg1">
                  <a:lumMod val="85000"/>
                </a:schemeClr>
              </a:solidFill>
              <a:effectLst>
                <a:outerShdw blurRad="38100" dist="38100" dir="2700000" algn="tl">
                  <a:srgbClr val="000000">
                    <a:alpha val="43137"/>
                  </a:srgbClr>
                </a:outerShdw>
              </a:effectLst>
            </a:endParaRPr>
          </a:p>
        </p:txBody>
      </p:sp>
      <p:pic>
        <p:nvPicPr>
          <p:cNvPr id="365569" name="Picture 1" descr="C:\Users\xinxingxing\Desktop\32-140609141159208.jpg"/>
          <p:cNvPicPr>
            <a:picLocks noChangeAspect="1" noChangeArrowheads="1"/>
          </p:cNvPicPr>
          <p:nvPr/>
        </p:nvPicPr>
        <p:blipFill>
          <a:blip r:embed="rId1" cstate="print"/>
          <a:srcRect/>
          <a:stretch>
            <a:fillRect/>
          </a:stretch>
        </p:blipFill>
        <p:spPr bwMode="auto">
          <a:xfrm>
            <a:off x="1043608" y="1894875"/>
            <a:ext cx="2304256" cy="964907"/>
          </a:xfrm>
          <a:prstGeom prst="rect">
            <a:avLst/>
          </a:prstGeom>
          <a:noFill/>
        </p:spPr>
      </p:pic>
    </p:spTree>
  </p:cSld>
  <p:clrMapOvr>
    <a:masterClrMapping/>
  </p:clrMapOvr>
  <p:transition spd="med">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102991" y="-492369"/>
            <a:ext cx="184731" cy="369332"/>
          </a:xfrm>
          <a:prstGeom prst="rect">
            <a:avLst/>
          </a:prstGeom>
          <a:noFill/>
        </p:spPr>
        <p:txBody>
          <a:bodyPr wrap="none" rtlCol="0">
            <a:spAutoFit/>
          </a:bodyPr>
          <a:lstStyle/>
          <a:p>
            <a:endParaRPr kumimoji="1" lang="zh-CN" altLang="en-US" dirty="0">
              <a:solidFill>
                <a:prstClr val="black"/>
              </a:solidFill>
            </a:endParaRPr>
          </a:p>
        </p:txBody>
      </p:sp>
      <p:grpSp>
        <p:nvGrpSpPr>
          <p:cNvPr id="3" name="组合 1"/>
          <p:cNvGrpSpPr/>
          <p:nvPr/>
        </p:nvGrpSpPr>
        <p:grpSpPr>
          <a:xfrm>
            <a:off x="0" y="1527"/>
            <a:ext cx="3661913" cy="878303"/>
            <a:chOff x="0" y="2036"/>
            <a:chExt cx="4882550" cy="1171070"/>
          </a:xfrm>
        </p:grpSpPr>
        <p:sp>
          <p:nvSpPr>
            <p:cNvPr id="12" name="矩形 11"/>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13" name="矩形 12"/>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 13"/>
          <p:cNvGrpSpPr/>
          <p:nvPr/>
        </p:nvGrpSpPr>
        <p:grpSpPr>
          <a:xfrm>
            <a:off x="899592" y="1771026"/>
            <a:ext cx="1963010" cy="1403747"/>
            <a:chOff x="2650524" y="1288518"/>
            <a:chExt cx="1963010" cy="1403747"/>
          </a:xfrm>
        </p:grpSpPr>
        <p:grpSp>
          <p:nvGrpSpPr>
            <p:cNvPr id="5" name="组 14"/>
            <p:cNvGrpSpPr/>
            <p:nvPr/>
          </p:nvGrpSpPr>
          <p:grpSpPr>
            <a:xfrm>
              <a:off x="2650524" y="1288518"/>
              <a:ext cx="1322050" cy="1403747"/>
              <a:chOff x="2115136" y="2017574"/>
              <a:chExt cx="1762733" cy="1871663"/>
            </a:xfrm>
          </p:grpSpPr>
          <p:cxnSp>
            <p:nvCxnSpPr>
              <p:cNvPr id="17"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空心弧 17"/>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矩形 15"/>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如何学习</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矩形 1"/>
          <p:cNvSpPr/>
          <p:nvPr/>
        </p:nvSpPr>
        <p:spPr>
          <a:xfrm>
            <a:off x="2483768" y="2163509"/>
            <a:ext cx="5184576" cy="1015663"/>
          </a:xfrm>
          <a:prstGeom prst="rect">
            <a:avLst/>
          </a:prstGeom>
        </p:spPr>
        <p:txBody>
          <a:bodyPr wrap="square">
            <a:spAutoFit/>
          </a:bodyPr>
          <a:lstStyle/>
          <a:p>
            <a:r>
              <a:rPr lang="zh-CN" altLang="en-US" sz="2000" dirty="0">
                <a:solidFill>
                  <a:srgbClr val="FF6600"/>
                </a:solidFill>
                <a:latin typeface="幼圆" panose="02010509060101010101" pitchFamily="49" charset="-122"/>
                <a:ea typeface="微软雅黑" panose="020B0503020204020204" pitchFamily="34" charset="-122"/>
              </a:rPr>
              <a:t>点击课程进入学习空间，点击章节进行学习，</a:t>
            </a:r>
            <a:r>
              <a:rPr lang="zh-CN" altLang="en-US" sz="2000" dirty="0">
                <a:solidFill>
                  <a:schemeClr val="bg1"/>
                </a:solidFill>
                <a:latin typeface="幼圆" panose="02010509060101010101" pitchFamily="49" charset="-122"/>
                <a:ea typeface="微软雅黑" panose="020B0503020204020204" pitchFamily="34" charset="-122"/>
              </a:rPr>
              <a:t>完成任务点（视频</a:t>
            </a:r>
            <a:r>
              <a:rPr lang="en-US" altLang="zh-CN" sz="2000" dirty="0">
                <a:solidFill>
                  <a:schemeClr val="bg1"/>
                </a:solidFill>
                <a:latin typeface="幼圆" panose="02010509060101010101" pitchFamily="49" charset="-122"/>
                <a:ea typeface="微软雅黑" panose="020B0503020204020204" pitchFamily="34" charset="-122"/>
              </a:rPr>
              <a:t>+</a:t>
            </a:r>
            <a:r>
              <a:rPr lang="zh-CN" altLang="en-US" sz="2000" dirty="0">
                <a:solidFill>
                  <a:schemeClr val="bg1"/>
                </a:solidFill>
                <a:latin typeface="幼圆" panose="02010509060101010101" pitchFamily="49" charset="-122"/>
                <a:ea typeface="微软雅黑" panose="020B0503020204020204" pitchFamily="34" charset="-122"/>
              </a:rPr>
              <a:t>章节测验）</a:t>
            </a:r>
            <a:endParaRPr lang="en-US" altLang="zh-CN" sz="2000" dirty="0">
              <a:solidFill>
                <a:schemeClr val="bg1"/>
              </a:solidFill>
              <a:latin typeface="幼圆" panose="02010509060101010101" pitchFamily="49" charset="-122"/>
              <a:ea typeface="微软雅黑" panose="020B0503020204020204" pitchFamily="34" charset="-122"/>
            </a:endParaRPr>
          </a:p>
          <a:p>
            <a:endParaRPr lang="en-US" altLang="zh-CN" sz="2000" dirty="0">
              <a:solidFill>
                <a:srgbClr val="FF6600"/>
              </a:solidFill>
              <a:latin typeface="幼圆" panose="02010509060101010101" pitchFamily="49" charset="-122"/>
              <a:ea typeface="微软雅黑" panose="020B0503020204020204" pitchFamily="34" charset="-122"/>
            </a:endParaRPr>
          </a:p>
        </p:txBody>
      </p:sp>
      <p:sp>
        <p:nvSpPr>
          <p:cNvPr id="37" name="矩形 36"/>
          <p:cNvSpPr/>
          <p:nvPr/>
        </p:nvSpPr>
        <p:spPr>
          <a:xfrm>
            <a:off x="659009" y="201143"/>
            <a:ext cx="3002904" cy="415498"/>
          </a:xfrm>
          <a:prstGeom prst="rect">
            <a:avLst/>
          </a:prstGeom>
        </p:spPr>
        <p:txBody>
          <a:bodyPr wrap="square">
            <a:spAutoFit/>
          </a:bodyPr>
          <a:lstStyle/>
          <a:p>
            <a:pPr defTabSz="685800"/>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操作说明</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spTree>
  </p:cSld>
  <p:clrMapOvr>
    <a:masterClrMapping/>
  </p:clrMapOvr>
  <p:transition spd="med">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1" cstate="print"/>
          <a:srcRect/>
          <a:stretch>
            <a:fillRect/>
          </a:stretch>
        </p:blipFill>
        <p:spPr bwMode="auto">
          <a:xfrm>
            <a:off x="251520" y="267494"/>
            <a:ext cx="8624648" cy="3667869"/>
          </a:xfrm>
          <a:prstGeom prst="rect">
            <a:avLst/>
          </a:prstGeom>
          <a:noFill/>
          <a:ln w="9525">
            <a:noFill/>
            <a:miter lim="800000"/>
            <a:headEnd/>
            <a:tailEnd/>
          </a:ln>
        </p:spPr>
      </p:pic>
      <p:sp>
        <p:nvSpPr>
          <p:cNvPr id="5" name="圆角矩形标注 4"/>
          <p:cNvSpPr/>
          <p:nvPr/>
        </p:nvSpPr>
        <p:spPr>
          <a:xfrm>
            <a:off x="2195736" y="3075806"/>
            <a:ext cx="3384376" cy="2088232"/>
          </a:xfrm>
          <a:prstGeom prst="wedgeRoundRectCallout">
            <a:avLst>
              <a:gd name="adj1" fmla="val 49673"/>
              <a:gd name="adj2" fmla="val -12003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b="1" dirty="0">
                <a:solidFill>
                  <a:schemeClr val="bg1"/>
                </a:solidFill>
              </a:rPr>
              <a:t>友情提示：本平台采用云平台运行及实名注册制，请同学们在平台上进行讨论、互动时注意文明用语，不可发表反共、反党之言论，平台可追踪到言论发表本人，请谨慎待之！</a:t>
            </a:r>
            <a:endParaRPr lang="zh-CN" altLang="en-US" b="1" dirty="0">
              <a:solidFill>
                <a:schemeClr val="bg1"/>
              </a:solidFill>
            </a:endParaRPr>
          </a:p>
          <a:p>
            <a:pPr algn="ct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1" cstate="print"/>
          <a:srcRect/>
          <a:stretch>
            <a:fillRect/>
          </a:stretch>
        </p:blipFill>
        <p:spPr bwMode="auto">
          <a:xfrm>
            <a:off x="251520" y="1131590"/>
            <a:ext cx="8424936" cy="3987755"/>
          </a:xfrm>
          <a:prstGeom prst="rect">
            <a:avLst/>
          </a:prstGeom>
          <a:noFill/>
          <a:ln w="9525">
            <a:noFill/>
            <a:miter lim="800000"/>
            <a:headEnd/>
            <a:tailEnd/>
          </a:ln>
        </p:spPr>
      </p:pic>
      <p:sp>
        <p:nvSpPr>
          <p:cNvPr id="10" name="圆角矩形标注 9"/>
          <p:cNvSpPr/>
          <p:nvPr/>
        </p:nvSpPr>
        <p:spPr>
          <a:xfrm>
            <a:off x="1403648" y="195486"/>
            <a:ext cx="6984776" cy="720080"/>
          </a:xfrm>
          <a:prstGeom prst="wedgeRoundRectCallout">
            <a:avLst>
              <a:gd name="adj1" fmla="val -24869"/>
              <a:gd name="adj2" fmla="val 17879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solidFill>
                  <a:schemeClr val="bg1"/>
                </a:solidFill>
                <a:latin typeface="幼圆" panose="02010509060101010101" pitchFamily="49" charset="-122"/>
                <a:ea typeface="微软雅黑" panose="020B0503020204020204" pitchFamily="34" charset="-122"/>
              </a:rPr>
              <a:t>防拖拽、防跳集技术。</a:t>
            </a:r>
            <a:endParaRPr lang="en-US" altLang="zh-CN" dirty="0">
              <a:solidFill>
                <a:schemeClr val="bg1"/>
              </a:solidFill>
              <a:latin typeface="幼圆" panose="02010509060101010101" pitchFamily="49" charset="-122"/>
              <a:ea typeface="微软雅黑" panose="020B0503020204020204" pitchFamily="34" charset="-122"/>
            </a:endParaRPr>
          </a:p>
          <a:p>
            <a:pPr algn="ctr"/>
            <a:r>
              <a:rPr lang="zh-CN" altLang="en-US" dirty="0">
                <a:solidFill>
                  <a:schemeClr val="bg1"/>
                </a:solidFill>
                <a:latin typeface="幼圆" panose="02010509060101010101" pitchFamily="49" charset="-122"/>
                <a:ea typeface="微软雅黑" panose="020B0503020204020204" pitchFamily="34" charset="-122"/>
              </a:rPr>
              <a:t>名师视频</a:t>
            </a:r>
            <a:r>
              <a:rPr lang="en-US" altLang="zh-CN" dirty="0">
                <a:solidFill>
                  <a:schemeClr val="bg1"/>
                </a:solidFill>
                <a:latin typeface="幼圆" panose="02010509060101010101" pitchFamily="49" charset="-122"/>
                <a:ea typeface="微软雅黑" panose="020B0503020204020204" pitchFamily="34" charset="-122"/>
              </a:rPr>
              <a:t>20</a:t>
            </a:r>
            <a:r>
              <a:rPr lang="zh-CN" altLang="en-US" dirty="0">
                <a:solidFill>
                  <a:schemeClr val="bg1"/>
                </a:solidFill>
                <a:latin typeface="幼圆" panose="02010509060101010101" pitchFamily="49" charset="-122"/>
                <a:ea typeface="微软雅黑" panose="020B0503020204020204" pitchFamily="34" charset="-122"/>
              </a:rPr>
              <a:t>分钟左右，章节测验</a:t>
            </a:r>
            <a:r>
              <a:rPr lang="en-US" altLang="zh-CN" dirty="0">
                <a:solidFill>
                  <a:schemeClr val="bg1"/>
                </a:solidFill>
                <a:latin typeface="幼圆" panose="02010509060101010101" pitchFamily="49" charset="-122"/>
                <a:ea typeface="微软雅黑" panose="020B0503020204020204" pitchFamily="34" charset="-122"/>
              </a:rPr>
              <a:t>10</a:t>
            </a:r>
            <a:r>
              <a:rPr lang="zh-CN" altLang="en-US" dirty="0">
                <a:solidFill>
                  <a:schemeClr val="bg1"/>
                </a:solidFill>
                <a:latin typeface="幼圆" panose="02010509060101010101" pitchFamily="49" charset="-122"/>
                <a:ea typeface="微软雅黑" panose="020B0503020204020204" pitchFamily="34" charset="-122"/>
              </a:rPr>
              <a:t>题左右，完成才可以进入下一集</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1" cstate="print"/>
          <a:srcRect/>
          <a:stretch>
            <a:fillRect/>
          </a:stretch>
        </p:blipFill>
        <p:spPr bwMode="auto">
          <a:xfrm>
            <a:off x="179512" y="2787774"/>
            <a:ext cx="8748464" cy="2297733"/>
          </a:xfrm>
          <a:prstGeom prst="rect">
            <a:avLst/>
          </a:prstGeom>
          <a:noFill/>
          <a:ln w="9525">
            <a:noFill/>
            <a:miter lim="800000"/>
            <a:headEnd/>
            <a:tailEnd/>
          </a:ln>
        </p:spPr>
      </p:pic>
      <p:sp>
        <p:nvSpPr>
          <p:cNvPr id="10" name="文本框 9"/>
          <p:cNvSpPr txBox="1"/>
          <p:nvPr/>
        </p:nvSpPr>
        <p:spPr>
          <a:xfrm>
            <a:off x="8102991" y="-492369"/>
            <a:ext cx="184731" cy="369332"/>
          </a:xfrm>
          <a:prstGeom prst="rect">
            <a:avLst/>
          </a:prstGeom>
          <a:noFill/>
        </p:spPr>
        <p:txBody>
          <a:bodyPr wrap="none" rtlCol="0">
            <a:spAutoFit/>
          </a:bodyPr>
          <a:lstStyle/>
          <a:p>
            <a:endParaRPr kumimoji="1" lang="zh-CN" altLang="en-US" dirty="0">
              <a:solidFill>
                <a:prstClr val="black"/>
              </a:solidFill>
            </a:endParaRPr>
          </a:p>
        </p:txBody>
      </p:sp>
      <p:grpSp>
        <p:nvGrpSpPr>
          <p:cNvPr id="3" name="组合 1"/>
          <p:cNvGrpSpPr/>
          <p:nvPr/>
        </p:nvGrpSpPr>
        <p:grpSpPr>
          <a:xfrm>
            <a:off x="0" y="1527"/>
            <a:ext cx="3661913" cy="878303"/>
            <a:chOff x="0" y="2036"/>
            <a:chExt cx="4882550" cy="1171070"/>
          </a:xfrm>
        </p:grpSpPr>
        <p:sp>
          <p:nvSpPr>
            <p:cNvPr id="12" name="矩形 11"/>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13" name="矩形 12"/>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 13"/>
          <p:cNvGrpSpPr/>
          <p:nvPr/>
        </p:nvGrpSpPr>
        <p:grpSpPr>
          <a:xfrm>
            <a:off x="1312846" y="1168003"/>
            <a:ext cx="1963010" cy="1403747"/>
            <a:chOff x="2650524" y="1288518"/>
            <a:chExt cx="1963010" cy="1403747"/>
          </a:xfrm>
        </p:grpSpPr>
        <p:grpSp>
          <p:nvGrpSpPr>
            <p:cNvPr id="5" name="组 14"/>
            <p:cNvGrpSpPr/>
            <p:nvPr/>
          </p:nvGrpSpPr>
          <p:grpSpPr>
            <a:xfrm>
              <a:off x="2650524" y="1288518"/>
              <a:ext cx="1322050" cy="1403747"/>
              <a:chOff x="2115136" y="2017574"/>
              <a:chExt cx="1762733" cy="1871663"/>
            </a:xfrm>
          </p:grpSpPr>
          <p:cxnSp>
            <p:nvCxnSpPr>
              <p:cNvPr id="17"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空心弧 17"/>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矩形 15"/>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如何考试</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矩形 36"/>
          <p:cNvSpPr/>
          <p:nvPr/>
        </p:nvSpPr>
        <p:spPr>
          <a:xfrm>
            <a:off x="659009" y="201143"/>
            <a:ext cx="3002904" cy="415498"/>
          </a:xfrm>
          <a:prstGeom prst="rect">
            <a:avLst/>
          </a:prstGeom>
        </p:spPr>
        <p:txBody>
          <a:bodyPr wrap="square">
            <a:spAutoFit/>
          </a:bodyPr>
          <a:lstStyle/>
          <a:p>
            <a:pPr defTabSz="685800"/>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操作说明</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grpSp>
        <p:nvGrpSpPr>
          <p:cNvPr id="15" name="组 3"/>
          <p:cNvGrpSpPr/>
          <p:nvPr/>
        </p:nvGrpSpPr>
        <p:grpSpPr>
          <a:xfrm>
            <a:off x="6948264" y="1036860"/>
            <a:ext cx="1368516" cy="2110954"/>
            <a:chOff x="8223044" y="1448633"/>
            <a:chExt cx="1529209" cy="2358825"/>
          </a:xfrm>
          <a:effectLst>
            <a:outerShdw blurRad="50800" dist="76200" dir="2700000" algn="tl" rotWithShape="0">
              <a:prstClr val="black">
                <a:alpha val="40000"/>
              </a:prstClr>
            </a:outerShdw>
          </a:effectLst>
        </p:grpSpPr>
        <p:sp>
          <p:nvSpPr>
            <p:cNvPr id="20" name="泪滴形 5"/>
            <p:cNvSpPr/>
            <p:nvPr/>
          </p:nvSpPr>
          <p:spPr>
            <a:xfrm rot="8100000">
              <a:off x="8223044" y="1448633"/>
              <a:ext cx="1529209" cy="1529209"/>
            </a:xfrm>
            <a:prstGeom prst="teardrop">
              <a:avLst>
                <a:gd name="adj" fmla="val 1244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mn-ea"/>
              </a:endParaRPr>
            </a:p>
          </p:txBody>
        </p:sp>
        <p:sp>
          <p:nvSpPr>
            <p:cNvPr id="21" name="椭圆 20"/>
            <p:cNvSpPr/>
            <p:nvPr/>
          </p:nvSpPr>
          <p:spPr>
            <a:xfrm>
              <a:off x="8740905" y="3691344"/>
              <a:ext cx="493485" cy="116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mn-ea"/>
              </a:endParaRPr>
            </a:p>
          </p:txBody>
        </p:sp>
        <p:sp>
          <p:nvSpPr>
            <p:cNvPr id="22" name="文本框 26"/>
            <p:cNvSpPr txBox="1"/>
            <p:nvPr/>
          </p:nvSpPr>
          <p:spPr>
            <a:xfrm>
              <a:off x="8312208" y="1607535"/>
              <a:ext cx="1198656" cy="1341273"/>
            </a:xfrm>
            <a:prstGeom prst="rect">
              <a:avLst/>
            </a:prstGeom>
            <a:noFill/>
          </p:spPr>
          <p:txBody>
            <a:bodyPr wrap="square" rtlCol="0">
              <a:spAutoFit/>
            </a:bodyPr>
            <a:lstStyle/>
            <a:p>
              <a:pPr algn="ctr" defTabSz="685800"/>
              <a:r>
                <a:rPr lang="zh-CN" altLang="en-US" b="1" dirty="0">
                  <a:solidFill>
                    <a:srgbClr val="FFFFFF"/>
                  </a:solidFill>
                  <a:latin typeface="+mn-ea"/>
                  <a:cs typeface="Heiti SC Light" charset="-122"/>
                </a:rPr>
                <a:t>完成所有任务点后，可考试</a:t>
              </a:r>
              <a:endParaRPr lang="zh-CN" altLang="en-US" b="1" dirty="0">
                <a:solidFill>
                  <a:srgbClr val="FFFFFF"/>
                </a:solidFill>
                <a:latin typeface="+mn-ea"/>
                <a:cs typeface="Heiti SC Light" charset="-122"/>
              </a:endParaRPr>
            </a:p>
          </p:txBody>
        </p:sp>
        <p:sp>
          <p:nvSpPr>
            <p:cNvPr id="23" name="等腰三角形 9"/>
            <p:cNvSpPr/>
            <p:nvPr/>
          </p:nvSpPr>
          <p:spPr>
            <a:xfrm rot="10800000">
              <a:off x="8824742" y="3093730"/>
              <a:ext cx="325809" cy="28087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mn-ea"/>
              </a:endParaRP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p:nvPr/>
        </p:nvGrpSpPr>
        <p:grpSpPr>
          <a:xfrm>
            <a:off x="0" y="1527"/>
            <a:ext cx="3661913" cy="878303"/>
            <a:chOff x="0" y="2036"/>
            <a:chExt cx="4882550" cy="1171070"/>
          </a:xfrm>
        </p:grpSpPr>
        <p:sp>
          <p:nvSpPr>
            <p:cNvPr id="5" name="矩形 4"/>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6" name="矩形 5"/>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 13"/>
          <p:cNvGrpSpPr/>
          <p:nvPr/>
        </p:nvGrpSpPr>
        <p:grpSpPr>
          <a:xfrm>
            <a:off x="2825014" y="339502"/>
            <a:ext cx="1963010" cy="1403747"/>
            <a:chOff x="2650524" y="1288518"/>
            <a:chExt cx="1963010" cy="1403747"/>
          </a:xfrm>
        </p:grpSpPr>
        <p:grpSp>
          <p:nvGrpSpPr>
            <p:cNvPr id="8" name="组 14"/>
            <p:cNvGrpSpPr/>
            <p:nvPr/>
          </p:nvGrpSpPr>
          <p:grpSpPr>
            <a:xfrm>
              <a:off x="2650524" y="1288518"/>
              <a:ext cx="1322050" cy="1403747"/>
              <a:chOff x="2115136" y="2017574"/>
              <a:chExt cx="1762733" cy="1871663"/>
            </a:xfrm>
          </p:grpSpPr>
          <p:cxnSp>
            <p:nvCxnSpPr>
              <p:cNvPr id="10"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空心弧 10"/>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矩形 8"/>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如何考核</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659009" y="201143"/>
            <a:ext cx="3002904" cy="415498"/>
          </a:xfrm>
          <a:prstGeom prst="rect">
            <a:avLst/>
          </a:prstGeom>
        </p:spPr>
        <p:txBody>
          <a:bodyPr wrap="square">
            <a:spAutoFit/>
          </a:bodyPr>
          <a:lstStyle/>
          <a:p>
            <a:pPr defTabSz="685800"/>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操作说明</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pic>
        <p:nvPicPr>
          <p:cNvPr id="287746" name="Picture 2"/>
          <p:cNvPicPr>
            <a:picLocks noChangeAspect="1" noChangeArrowheads="1"/>
          </p:cNvPicPr>
          <p:nvPr/>
        </p:nvPicPr>
        <p:blipFill>
          <a:blip r:embed="rId1" cstate="print"/>
          <a:srcRect b="26309"/>
          <a:stretch>
            <a:fillRect/>
          </a:stretch>
        </p:blipFill>
        <p:spPr bwMode="auto">
          <a:xfrm>
            <a:off x="792416" y="1995686"/>
            <a:ext cx="7596008" cy="3024336"/>
          </a:xfrm>
          <a:prstGeom prst="rect">
            <a:avLst/>
          </a:prstGeom>
          <a:noFill/>
          <a:ln w="9525">
            <a:noFill/>
            <a:miter lim="800000"/>
            <a:headEnd/>
            <a:tailEnd/>
          </a:ln>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958949" y="-9824"/>
            <a:ext cx="6194676" cy="5159671"/>
            <a:chOff x="2958949" y="-9824"/>
            <a:chExt cx="6194676" cy="5159671"/>
          </a:xfrm>
        </p:grpSpPr>
        <p:sp>
          <p:nvSpPr>
            <p:cNvPr id="4" name="矩形 3"/>
            <p:cNvSpPr/>
            <p:nvPr/>
          </p:nvSpPr>
          <p:spPr>
            <a:xfrm>
              <a:off x="3808622" y="-9824"/>
              <a:ext cx="5345003" cy="221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7330"/>
            <a:stretch>
              <a:fillRect/>
            </a:stretch>
          </p:blipFill>
          <p:spPr>
            <a:xfrm>
              <a:off x="2958949" y="695620"/>
              <a:ext cx="6192688" cy="4454227"/>
            </a:xfrm>
            <a:prstGeom prst="rect">
              <a:avLst/>
            </a:prstGeom>
          </p:spPr>
        </p:pic>
      </p:grpSp>
      <p:sp useBgFill="1">
        <p:nvSpPr>
          <p:cNvPr id="12" name="矩形 11"/>
          <p:cNvSpPr/>
          <p:nvPr/>
        </p:nvSpPr>
        <p:spPr>
          <a:xfrm>
            <a:off x="2236" y="-7474"/>
            <a:ext cx="3923928" cy="51509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000" dirty="0">
              <a:solidFill>
                <a:prstClr val="white"/>
              </a:solidFill>
              <a:latin typeface="微软雅黑" panose="020B0503020204020204" pitchFamily="34" charset="-122"/>
              <a:ea typeface="微软雅黑" panose="020B0503020204020204" pitchFamily="34" charset="-122"/>
            </a:endParaRPr>
          </a:p>
        </p:txBody>
      </p:sp>
      <p:sp>
        <p:nvSpPr>
          <p:cNvPr id="10" name="TextBox 4"/>
          <p:cNvSpPr txBox="1"/>
          <p:nvPr/>
        </p:nvSpPr>
        <p:spPr>
          <a:xfrm>
            <a:off x="395536" y="1493371"/>
            <a:ext cx="3168352" cy="646315"/>
          </a:xfrm>
          <a:prstGeom prst="rect">
            <a:avLst/>
          </a:prstGeom>
          <a:noFill/>
        </p:spPr>
        <p:txBody>
          <a:bodyPr wrap="square" lIns="91424" tIns="45712" rIns="91424" bIns="45712" rtlCol="0">
            <a:spAutoFit/>
          </a:bodyPr>
          <a:lstStyle/>
          <a:p>
            <a:pPr algn="ctr"/>
            <a:r>
              <a:rPr lang="zh-CN" altLang="en-US" sz="36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手机端学习</a:t>
            </a:r>
            <a:endParaRPr lang="zh-CN" altLang="en-US" sz="36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useBgFill="1">
        <p:nvSpPr>
          <p:cNvPr id="3" name="等腰三角形 2"/>
          <p:cNvSpPr/>
          <p:nvPr/>
        </p:nvSpPr>
        <p:spPr>
          <a:xfrm rot="5400000">
            <a:off x="3826994" y="796476"/>
            <a:ext cx="504056" cy="3101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5976" y="1635646"/>
            <a:ext cx="4608512" cy="2308308"/>
          </a:xfrm>
          <a:prstGeom prst="rect">
            <a:avLst/>
          </a:prstGeom>
        </p:spPr>
        <p:txBody>
          <a:bodyPr wrap="square" lIns="91424" tIns="45712" rIns="91424" bIns="45712">
            <a:spAutoFit/>
          </a:bodyPr>
          <a:lstStyle/>
          <a:p>
            <a:pPr algn="ctr">
              <a:lnSpc>
                <a:spcPct val="120000"/>
              </a:lnSpc>
            </a:pPr>
            <a:r>
              <a:rPr lang="zh-CN" altLang="en-US" sz="2400" dirty="0">
                <a:solidFill>
                  <a:schemeClr val="bg1"/>
                </a:solidFill>
                <a:ea typeface="微软雅黑" panose="020B0503020204020204" pitchFamily="34" charset="-122"/>
              </a:rPr>
              <a:t>在应用市场直接搜索</a:t>
            </a:r>
            <a:endParaRPr lang="en-US" altLang="zh-CN" sz="2400" dirty="0">
              <a:solidFill>
                <a:schemeClr val="bg1"/>
              </a:solidFill>
              <a:ea typeface="微软雅黑" panose="020B0503020204020204" pitchFamily="34" charset="-122"/>
            </a:endParaRPr>
          </a:p>
          <a:p>
            <a:pPr algn="ctr">
              <a:lnSpc>
                <a:spcPct val="120000"/>
              </a:lnSpc>
            </a:pPr>
            <a:r>
              <a:rPr lang="zh-CN" altLang="en-US" sz="2400" dirty="0">
                <a:solidFill>
                  <a:schemeClr val="bg1"/>
                </a:solidFill>
                <a:ea typeface="微软雅黑" panose="020B0503020204020204" pitchFamily="34" charset="-122"/>
              </a:rPr>
              <a:t>“超星学习通”</a:t>
            </a:r>
            <a:endParaRPr lang="en-US" altLang="zh-CN" sz="2400" dirty="0">
              <a:solidFill>
                <a:schemeClr val="bg1"/>
              </a:solidFill>
              <a:ea typeface="微软雅黑" panose="020B0503020204020204" pitchFamily="34" charset="-122"/>
            </a:endParaRPr>
          </a:p>
          <a:p>
            <a:pPr algn="ctr">
              <a:lnSpc>
                <a:spcPct val="120000"/>
              </a:lnSpc>
            </a:pPr>
            <a:r>
              <a:rPr lang="zh-CN" altLang="en-US" sz="2400" dirty="0">
                <a:solidFill>
                  <a:schemeClr val="bg1"/>
                </a:solidFill>
                <a:ea typeface="微软雅黑" panose="020B0503020204020204" pitchFamily="34" charset="-122"/>
              </a:rPr>
              <a:t>或</a:t>
            </a:r>
            <a:endParaRPr lang="en-US" altLang="zh-CN" sz="2400" dirty="0">
              <a:solidFill>
                <a:schemeClr val="bg1"/>
              </a:solidFill>
              <a:ea typeface="微软雅黑" panose="020B0503020204020204" pitchFamily="34" charset="-122"/>
            </a:endParaRPr>
          </a:p>
          <a:p>
            <a:pPr algn="ctr">
              <a:lnSpc>
                <a:spcPct val="120000"/>
              </a:lnSpc>
            </a:pPr>
            <a:r>
              <a:rPr lang="zh-CN" altLang="en-US" sz="2400" dirty="0">
                <a:solidFill>
                  <a:schemeClr val="bg1"/>
                </a:solidFill>
                <a:ea typeface="微软雅黑" panose="020B0503020204020204" pitchFamily="34" charset="-122"/>
              </a:rPr>
              <a:t>“扫一扫”二维码</a:t>
            </a:r>
            <a:endParaRPr lang="en-US" altLang="zh-CN" sz="2400" dirty="0">
              <a:solidFill>
                <a:schemeClr val="bg1"/>
              </a:solidFill>
              <a:ea typeface="微软雅黑" panose="020B0503020204020204" pitchFamily="34" charset="-122"/>
            </a:endParaRPr>
          </a:p>
          <a:p>
            <a:pPr algn="ctr">
              <a:lnSpc>
                <a:spcPct val="120000"/>
              </a:lnSpc>
            </a:pPr>
            <a:r>
              <a:rPr lang="zh-CN" altLang="en-US" sz="2400" dirty="0">
                <a:solidFill>
                  <a:schemeClr val="bg1"/>
                </a:solidFill>
                <a:ea typeface="微软雅黑" panose="020B0503020204020204" pitchFamily="34" charset="-122"/>
              </a:rPr>
              <a:t>下载客户端</a:t>
            </a:r>
            <a:endParaRPr lang="zh-CN" altLang="en-US" sz="2400" dirty="0">
              <a:solidFill>
                <a:schemeClr val="bg1"/>
              </a:solidFill>
              <a:latin typeface="黑体" panose="02010609060101010101" pitchFamily="49" charset="-122"/>
              <a:ea typeface="黑体" panose="02010609060101010101" pitchFamily="49" charset="-122"/>
            </a:endParaRPr>
          </a:p>
        </p:txBody>
      </p:sp>
      <p:pic>
        <p:nvPicPr>
          <p:cNvPr id="300034" name="Picture 2" descr="http://i.mooc.chaoxing.com/images/ewm.png"/>
          <p:cNvPicPr>
            <a:picLocks noChangeAspect="1" noChangeArrowheads="1"/>
          </p:cNvPicPr>
          <p:nvPr/>
        </p:nvPicPr>
        <p:blipFill>
          <a:blip r:embed="rId1" cstate="print"/>
          <a:srcRect/>
          <a:stretch>
            <a:fillRect/>
          </a:stretch>
        </p:blipFill>
        <p:spPr bwMode="auto">
          <a:xfrm>
            <a:off x="467544" y="411510"/>
            <a:ext cx="3810000" cy="3810000"/>
          </a:xfrm>
          <a:prstGeom prst="rect">
            <a:avLst/>
          </a:prstGeom>
          <a:noFill/>
        </p:spPr>
      </p:pic>
    </p:spTree>
  </p:cSld>
  <p:clrMapOvr>
    <a:masterClrMapping/>
  </p:clrMapOvr>
  <p:transition spd="med">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3106688" cy="4670028"/>
          </a:xfrm>
        </p:spPr>
        <p:txBody>
          <a:bodyPr>
            <a:noAutofit/>
          </a:bodyPr>
          <a:lstStyle/>
          <a:p>
            <a:r>
              <a:rPr lang="en-US" sz="2000" dirty="0">
                <a:solidFill>
                  <a:schemeClr val="bg1"/>
                </a:solidFill>
              </a:rPr>
              <a:t>1.</a:t>
            </a:r>
            <a:r>
              <a:rPr sz="2000" dirty="0">
                <a:solidFill>
                  <a:schemeClr val="bg1"/>
                </a:solidFill>
              </a:rPr>
              <a:t>打开学习通，选择页面右下角“我”，点击“请先登录”—“新用户注册”，使用个人手机号实名制注册登录，按照提示设置密码</a:t>
            </a:r>
            <a:endParaRPr sz="2000" dirty="0">
              <a:solidFill>
                <a:schemeClr val="bg1"/>
              </a:solidFill>
            </a:endParaRPr>
          </a:p>
        </p:txBody>
      </p:sp>
      <p:pic>
        <p:nvPicPr>
          <p:cNvPr id="14338" name="图片 5"/>
          <p:cNvPicPr>
            <a:picLocks noChangeAspect="1"/>
          </p:cNvPicPr>
          <p:nvPr>
            <p:ph idx="1"/>
            <p:custDataLst>
              <p:tags r:id="rId1"/>
            </p:custDataLst>
          </p:nvPr>
        </p:nvPicPr>
        <p:blipFill>
          <a:blip r:embed="rId2"/>
          <a:stretch>
            <a:fillRect/>
          </a:stretch>
        </p:blipFill>
        <p:spPr>
          <a:xfrm>
            <a:off x="3756660" y="602615"/>
            <a:ext cx="2493645" cy="4273550"/>
          </a:xfrm>
          <a:prstGeom prst="rect">
            <a:avLst/>
          </a:prstGeom>
          <a:noFill/>
          <a:ln w="12700" cap="flat" cmpd="sng">
            <a:solidFill>
              <a:schemeClr val="tx1"/>
            </a:solidFill>
            <a:prstDash val="solid"/>
            <a:round/>
            <a:headEnd type="none" w="med" len="med"/>
            <a:tailEnd type="none" w="med" len="med"/>
          </a:ln>
        </p:spPr>
      </p:pic>
      <p:pic>
        <p:nvPicPr>
          <p:cNvPr id="4" name="图片 3" descr="de44167a7a61068770f2994bb582f25"/>
          <p:cNvPicPr>
            <a:picLocks noChangeAspect="1"/>
          </p:cNvPicPr>
          <p:nvPr>
            <p:custDataLst>
              <p:tags r:id="rId3"/>
            </p:custDataLst>
          </p:nvPr>
        </p:nvPicPr>
        <p:blipFill>
          <a:blip r:embed="rId4"/>
          <a:stretch>
            <a:fillRect/>
          </a:stretch>
        </p:blipFill>
        <p:spPr>
          <a:xfrm>
            <a:off x="6372225" y="602615"/>
            <a:ext cx="2686685" cy="3854450"/>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7494"/>
            <a:ext cx="2674640" cy="4454004"/>
          </a:xfrm>
        </p:spPr>
        <p:txBody>
          <a:bodyPr>
            <a:normAutofit/>
          </a:bodyPr>
          <a:lstStyle/>
          <a:p>
            <a:r>
              <a:rPr sz="2000" b="1" dirty="0">
                <a:solidFill>
                  <a:schemeClr val="bg1"/>
                </a:solidFill>
              </a:rPr>
              <a:t>2.登录成功之后，点击个人头像处，</a:t>
            </a:r>
            <a:r>
              <a:rPr lang="zh-CN" sz="2000" b="1" dirty="0">
                <a:solidFill>
                  <a:schemeClr val="bg1"/>
                </a:solidFill>
              </a:rPr>
              <a:t>在</a:t>
            </a:r>
            <a:r>
              <a:rPr lang="en-US" altLang="zh-CN" sz="2000" b="1" dirty="0">
                <a:solidFill>
                  <a:schemeClr val="bg1"/>
                </a:solidFill>
              </a:rPr>
              <a:t>“</a:t>
            </a:r>
            <a:r>
              <a:rPr lang="zh-CN" altLang="en-US" sz="2000" b="1" dirty="0">
                <a:solidFill>
                  <a:schemeClr val="bg1"/>
                </a:solidFill>
              </a:rPr>
              <a:t>绑定单位</a:t>
            </a:r>
            <a:r>
              <a:rPr lang="en-US" altLang="zh-CN" sz="2000" b="1" dirty="0">
                <a:solidFill>
                  <a:schemeClr val="bg1"/>
                </a:solidFill>
              </a:rPr>
              <a:t>”</a:t>
            </a:r>
            <a:r>
              <a:rPr lang="zh-CN" altLang="en-US" sz="2000" b="1" dirty="0">
                <a:solidFill>
                  <a:schemeClr val="bg1"/>
                </a:solidFill>
              </a:rPr>
              <a:t>处</a:t>
            </a:r>
            <a:r>
              <a:rPr lang="en-US" altLang="zh-CN" sz="2000" b="1" dirty="0">
                <a:solidFill>
                  <a:schemeClr val="bg1"/>
                </a:solidFill>
              </a:rPr>
              <a:t>“</a:t>
            </a:r>
            <a:r>
              <a:rPr lang="zh-CN" altLang="en-US" sz="2000" b="1" dirty="0">
                <a:solidFill>
                  <a:schemeClr val="bg1"/>
                </a:solidFill>
              </a:rPr>
              <a:t>添加单位</a:t>
            </a:r>
            <a:r>
              <a:rPr lang="en-US" altLang="zh-CN" sz="2000" b="1" dirty="0">
                <a:solidFill>
                  <a:schemeClr val="bg1"/>
                </a:solidFill>
              </a:rPr>
              <a:t>”</a:t>
            </a:r>
            <a:r>
              <a:rPr lang="zh-CN" altLang="en-US" sz="2000" b="1" dirty="0">
                <a:solidFill>
                  <a:schemeClr val="bg1"/>
                </a:solidFill>
              </a:rPr>
              <a:t>，按指引</a:t>
            </a:r>
            <a:r>
              <a:rPr lang="zh-CN" sz="2000" b="1" dirty="0">
                <a:solidFill>
                  <a:srgbClr val="FF0000"/>
                </a:solidFill>
                <a:sym typeface="+mn-ea"/>
              </a:rPr>
              <a:t>输入</a:t>
            </a:r>
            <a:r>
              <a:rPr sz="2000" b="1" dirty="0">
                <a:solidFill>
                  <a:srgbClr val="FF0000"/>
                </a:solidFill>
                <a:sym typeface="+mn-ea"/>
              </a:rPr>
              <a:t>单位UC码10632及学号</a:t>
            </a:r>
            <a:r>
              <a:rPr sz="2000" dirty="0">
                <a:solidFill>
                  <a:schemeClr val="bg1"/>
                </a:solidFill>
                <a:sym typeface="+mn-ea"/>
              </a:rPr>
              <a:t>。</a:t>
            </a:r>
            <a:endParaRPr lang="zh-CN" altLang="en-US" sz="2000" b="1" dirty="0">
              <a:solidFill>
                <a:schemeClr val="bg1"/>
              </a:solidFill>
            </a:endParaRPr>
          </a:p>
        </p:txBody>
      </p:sp>
      <p:pic>
        <p:nvPicPr>
          <p:cNvPr id="6" name="图片 5"/>
          <p:cNvPicPr>
            <a:picLocks noChangeAspect="1"/>
          </p:cNvPicPr>
          <p:nvPr/>
        </p:nvPicPr>
        <p:blipFill>
          <a:blip r:embed="rId1"/>
          <a:stretch>
            <a:fillRect/>
          </a:stretch>
        </p:blipFill>
        <p:spPr>
          <a:xfrm>
            <a:off x="3163570" y="131445"/>
            <a:ext cx="2755900" cy="4904105"/>
          </a:xfrm>
          <a:prstGeom prst="rect">
            <a:avLst/>
          </a:prstGeom>
        </p:spPr>
      </p:pic>
      <p:pic>
        <p:nvPicPr>
          <p:cNvPr id="8" name="图片 7"/>
          <p:cNvPicPr>
            <a:picLocks noChangeAspect="1"/>
          </p:cNvPicPr>
          <p:nvPr/>
        </p:nvPicPr>
        <p:blipFill>
          <a:blip r:embed="rId2"/>
          <a:stretch>
            <a:fillRect/>
          </a:stretch>
        </p:blipFill>
        <p:spPr>
          <a:xfrm>
            <a:off x="6260465" y="123190"/>
            <a:ext cx="2731135" cy="48596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059832" y="1131590"/>
            <a:ext cx="576064" cy="432048"/>
            <a:chOff x="4211960" y="2211710"/>
            <a:chExt cx="576064" cy="432048"/>
          </a:xfrm>
        </p:grpSpPr>
        <p:sp>
          <p:nvSpPr>
            <p:cNvPr id="7" name="燕尾形 6"/>
            <p:cNvSpPr/>
            <p:nvPr/>
          </p:nvSpPr>
          <p:spPr>
            <a:xfrm>
              <a:off x="4211960" y="2211710"/>
              <a:ext cx="288032"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燕尾形 7"/>
            <p:cNvSpPr/>
            <p:nvPr/>
          </p:nvSpPr>
          <p:spPr>
            <a:xfrm>
              <a:off x="4499992" y="2211710"/>
              <a:ext cx="288032"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83650" name="Picture 2" descr="C:\Users\xinxingxing\Documents\Tencent Files\327654262\FileRecv\MobileFile\IMG_9683.PNG"/>
          <p:cNvPicPr>
            <a:picLocks noChangeAspect="1" noChangeArrowheads="1"/>
          </p:cNvPicPr>
          <p:nvPr/>
        </p:nvPicPr>
        <p:blipFill>
          <a:blip r:embed="rId1" cstate="print"/>
          <a:srcRect b="47622"/>
          <a:stretch>
            <a:fillRect/>
          </a:stretch>
        </p:blipFill>
        <p:spPr bwMode="auto">
          <a:xfrm>
            <a:off x="3779912" y="195486"/>
            <a:ext cx="2376264" cy="2139702"/>
          </a:xfrm>
          <a:prstGeom prst="rect">
            <a:avLst/>
          </a:prstGeom>
          <a:noFill/>
        </p:spPr>
      </p:pic>
      <p:pic>
        <p:nvPicPr>
          <p:cNvPr id="283651" name="Picture 3" descr="C:\Users\xinxingxing\Documents\Tencent Files\327654262\FileRecv\MobileFile\IMG_9682.PNG"/>
          <p:cNvPicPr>
            <a:picLocks noChangeAspect="1" noChangeArrowheads="1"/>
          </p:cNvPicPr>
          <p:nvPr/>
        </p:nvPicPr>
        <p:blipFill>
          <a:blip r:embed="rId2" cstate="print"/>
          <a:srcRect/>
          <a:stretch>
            <a:fillRect/>
          </a:stretch>
        </p:blipFill>
        <p:spPr bwMode="auto">
          <a:xfrm>
            <a:off x="225335" y="195486"/>
            <a:ext cx="2690481" cy="4785470"/>
          </a:xfrm>
          <a:prstGeom prst="rect">
            <a:avLst/>
          </a:prstGeom>
          <a:noFill/>
        </p:spPr>
      </p:pic>
      <p:sp>
        <p:nvSpPr>
          <p:cNvPr id="9" name="圆角矩形 8"/>
          <p:cNvSpPr/>
          <p:nvPr/>
        </p:nvSpPr>
        <p:spPr>
          <a:xfrm>
            <a:off x="179512" y="4594578"/>
            <a:ext cx="2808312" cy="451555"/>
          </a:xfrm>
          <a:prstGeom prst="roundRect">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83652" name="Picture 4"/>
          <p:cNvPicPr>
            <a:picLocks noChangeAspect="1" noChangeArrowheads="1"/>
          </p:cNvPicPr>
          <p:nvPr/>
        </p:nvPicPr>
        <p:blipFill>
          <a:blip r:embed="rId3" cstate="print"/>
          <a:srcRect b="51064"/>
          <a:stretch>
            <a:fillRect/>
          </a:stretch>
        </p:blipFill>
        <p:spPr bwMode="auto">
          <a:xfrm>
            <a:off x="5724128" y="2571750"/>
            <a:ext cx="2729808" cy="2376264"/>
          </a:xfrm>
          <a:prstGeom prst="rect">
            <a:avLst/>
          </a:prstGeom>
          <a:noFill/>
          <a:ln w="9525">
            <a:noFill/>
            <a:miter lim="800000"/>
            <a:headEnd/>
            <a:tailEnd/>
          </a:ln>
        </p:spPr>
      </p:pic>
      <p:sp>
        <p:nvSpPr>
          <p:cNvPr id="13" name="圆角矩形标注 12"/>
          <p:cNvSpPr/>
          <p:nvPr/>
        </p:nvSpPr>
        <p:spPr>
          <a:xfrm>
            <a:off x="6732240" y="1275606"/>
            <a:ext cx="1872208" cy="648072"/>
          </a:xfrm>
          <a:prstGeom prst="wedgeRoundRectCallout">
            <a:avLst>
              <a:gd name="adj1" fmla="val -98368"/>
              <a:gd name="adj2" fmla="val -13008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spcBef>
                <a:spcPts val="900"/>
              </a:spcBef>
            </a:pPr>
            <a:r>
              <a:rPr lang="zh-CN" altLang="en-US" dirty="0">
                <a:ln w="18415" cmpd="sng">
                  <a:solidFill>
                    <a:srgbClr val="FFFFFF"/>
                  </a:solidFill>
                  <a:prstDash val="solid"/>
                </a:ln>
                <a:solidFill>
                  <a:schemeClr val="bg1"/>
                </a:solidFill>
                <a:effectLst>
                  <a:outerShdw blurRad="63500" dir="3600000" algn="tl" rotWithShape="0">
                    <a:srgbClr val="000000">
                      <a:alpha val="70000"/>
                    </a:srgbClr>
                  </a:outerShdw>
                </a:effectLst>
              </a:rPr>
              <a:t>看视频、做测验</a:t>
            </a:r>
            <a:endParaRPr lang="zh-CN" alt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圆角矩形标注 13"/>
          <p:cNvSpPr/>
          <p:nvPr/>
        </p:nvSpPr>
        <p:spPr>
          <a:xfrm>
            <a:off x="3347864" y="3651870"/>
            <a:ext cx="2160240" cy="936104"/>
          </a:xfrm>
          <a:prstGeom prst="wedgeRoundRectCallout">
            <a:avLst>
              <a:gd name="adj1" fmla="val 63396"/>
              <a:gd name="adj2" fmla="val -1203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spcBef>
                <a:spcPts val="900"/>
              </a:spcBef>
            </a:pPr>
            <a:r>
              <a:rPr lang="zh-CN" altLang="en-US" dirty="0">
                <a:ln w="18415" cmpd="sng">
                  <a:solidFill>
                    <a:srgbClr val="FFFFFF"/>
                  </a:solidFill>
                  <a:prstDash val="solid"/>
                </a:ln>
                <a:solidFill>
                  <a:schemeClr val="bg1"/>
                </a:solidFill>
                <a:effectLst>
                  <a:outerShdw blurRad="63500" dir="3600000" algn="tl" rotWithShape="0">
                    <a:srgbClr val="000000">
                      <a:alpha val="70000"/>
                    </a:srgbClr>
                  </a:outerShdw>
                </a:effectLst>
              </a:rPr>
              <a:t>全国有</a:t>
            </a:r>
            <a:r>
              <a:rPr lang="en-US" altLang="zh-CN" dirty="0">
                <a:ln w="18415" cmpd="sng">
                  <a:solidFill>
                    <a:srgbClr val="FFFFFF"/>
                  </a:solidFill>
                  <a:prstDash val="solid"/>
                </a:ln>
                <a:solidFill>
                  <a:schemeClr val="bg1"/>
                </a:solidFill>
                <a:effectLst>
                  <a:outerShdw blurRad="63500" dir="3600000" algn="tl" rotWithShape="0">
                    <a:srgbClr val="000000">
                      <a:alpha val="70000"/>
                    </a:srgbClr>
                  </a:outerShdw>
                </a:effectLst>
              </a:rPr>
              <a:t>3</a:t>
            </a:r>
            <a:r>
              <a:rPr lang="zh-CN" altLang="en-US" dirty="0">
                <a:ln w="18415" cmpd="sng">
                  <a:solidFill>
                    <a:srgbClr val="FFFFFF"/>
                  </a:solidFill>
                  <a:prstDash val="solid"/>
                </a:ln>
                <a:solidFill>
                  <a:schemeClr val="bg1"/>
                </a:solidFill>
                <a:effectLst>
                  <a:outerShdw blurRad="63500" dir="3600000" algn="tl" rotWithShape="0">
                    <a:srgbClr val="000000">
                      <a:alpha val="70000"/>
                    </a:srgbClr>
                  </a:outerShdw>
                </a:effectLst>
              </a:rPr>
              <a:t>万多人学习这门课程，可加其他学校学生好友</a:t>
            </a:r>
            <a:endParaRPr lang="zh-CN" alt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3650"/>
                                        </p:tgtEl>
                                        <p:attrNameLst>
                                          <p:attrName>style.visibility</p:attrName>
                                        </p:attrNameLst>
                                      </p:cBhvr>
                                      <p:to>
                                        <p:strVal val="visible"/>
                                      </p:to>
                                    </p:set>
                                    <p:animEffect transition="in" filter="fade">
                                      <p:cBhvr>
                                        <p:cTn id="14" dur="2000"/>
                                        <p:tgtEl>
                                          <p:spTgt spid="2836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3652"/>
                                        </p:tgtEl>
                                        <p:attrNameLst>
                                          <p:attrName>style.visibility</p:attrName>
                                        </p:attrNameLst>
                                      </p:cBhvr>
                                      <p:to>
                                        <p:strVal val="visible"/>
                                      </p:to>
                                    </p:set>
                                    <p:animEffect transition="in" filter="fade">
                                      <p:cBhvr>
                                        <p:cTn id="31" dur="2000"/>
                                        <p:tgtEl>
                                          <p:spTgt spid="28365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8"/>
          <p:cNvSpPr>
            <a:spLocks noChangeArrowheads="1"/>
          </p:cNvSpPr>
          <p:nvPr/>
        </p:nvSpPr>
        <p:spPr bwMode="auto">
          <a:xfrm>
            <a:off x="1357314" y="642938"/>
            <a:ext cx="6643687" cy="752725"/>
          </a:xfrm>
          <a:prstGeom prst="rect">
            <a:avLst/>
          </a:prstGeom>
          <a:noFill/>
          <a:ln>
            <a:noFill/>
          </a:ln>
        </p:spPr>
        <p:txBody>
          <a:bodyPr lIns="76788" tIns="38395" rIns="76788" bIns="38395">
            <a:spAutoFit/>
          </a:bodyPr>
          <a:lstStyle>
            <a:lvl1pPr>
              <a:defRPr i="1">
                <a:solidFill>
                  <a:schemeClr val="tx1"/>
                </a:solidFill>
                <a:latin typeface="Arial" panose="020B0604020202020204" pitchFamily="34" charset="0"/>
                <a:ea typeface="华文细黑" panose="02010600040101010101" pitchFamily="2" charset="-122"/>
              </a:defRPr>
            </a:lvl1pPr>
            <a:lvl2pPr marL="742950" indent="-285750">
              <a:defRPr i="1">
                <a:solidFill>
                  <a:schemeClr val="tx1"/>
                </a:solidFill>
                <a:latin typeface="Arial" panose="020B0604020202020204" pitchFamily="34" charset="0"/>
                <a:ea typeface="华文细黑" panose="02010600040101010101" pitchFamily="2" charset="-122"/>
              </a:defRPr>
            </a:lvl2pPr>
            <a:lvl3pPr marL="1143000" indent="-228600">
              <a:defRPr i="1">
                <a:solidFill>
                  <a:schemeClr val="tx1"/>
                </a:solidFill>
                <a:latin typeface="Arial" panose="020B0604020202020204" pitchFamily="34" charset="0"/>
                <a:ea typeface="华文细黑" panose="02010600040101010101" pitchFamily="2" charset="-122"/>
              </a:defRPr>
            </a:lvl3pPr>
            <a:lvl4pPr marL="1600200" indent="-228600">
              <a:defRPr i="1">
                <a:solidFill>
                  <a:schemeClr val="tx1"/>
                </a:solidFill>
                <a:latin typeface="Arial" panose="020B0604020202020204" pitchFamily="34" charset="0"/>
                <a:ea typeface="华文细黑" panose="02010600040101010101" pitchFamily="2" charset="-122"/>
              </a:defRPr>
            </a:lvl4pPr>
            <a:lvl5pPr marL="2057400" indent="-22860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ctr">
              <a:lnSpc>
                <a:spcPct val="150000"/>
              </a:lnSpc>
              <a:buFont typeface="Arial" panose="020B0604020202020204" pitchFamily="34" charset="0"/>
              <a:buNone/>
              <a:defRPr/>
            </a:pPr>
            <a:endParaRPr lang="zh-CN" altLang="en-US" sz="2925"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11"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12" y="0"/>
            <a:ext cx="91805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735"/>
          <a:stretch>
            <a:fillRect/>
          </a:stretch>
        </p:blipFill>
        <p:spPr>
          <a:xfrm>
            <a:off x="-36512" y="0"/>
            <a:ext cx="7425401" cy="5143500"/>
          </a:xfrm>
          <a:prstGeom prst="rect">
            <a:avLst/>
          </a:prstGeom>
        </p:spPr>
      </p:pic>
      <p:sp useBgFill="1">
        <p:nvSpPr>
          <p:cNvPr id="12" name="矩形 11"/>
          <p:cNvSpPr/>
          <p:nvPr/>
        </p:nvSpPr>
        <p:spPr>
          <a:xfrm>
            <a:off x="5220072" y="0"/>
            <a:ext cx="392392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000" dirty="0">
              <a:solidFill>
                <a:prstClr val="white"/>
              </a:solidFill>
              <a:latin typeface="微软雅黑" panose="020B0503020204020204" pitchFamily="34" charset="-122"/>
              <a:ea typeface="微软雅黑" panose="020B0503020204020204" pitchFamily="34" charset="-122"/>
            </a:endParaRPr>
          </a:p>
        </p:txBody>
      </p:sp>
      <p:sp>
        <p:nvSpPr>
          <p:cNvPr id="10" name="TextBox 4"/>
          <p:cNvSpPr txBox="1"/>
          <p:nvPr/>
        </p:nvSpPr>
        <p:spPr>
          <a:xfrm>
            <a:off x="5652120" y="2067694"/>
            <a:ext cx="3168352" cy="584759"/>
          </a:xfrm>
          <a:prstGeom prst="rect">
            <a:avLst/>
          </a:prstGeom>
          <a:noFill/>
        </p:spPr>
        <p:txBody>
          <a:bodyPr wrap="square" lIns="91424" tIns="45712" rIns="91424" bIns="45712" rtlCol="0">
            <a:spAutoFit/>
          </a:bodyPr>
          <a:lstStyle/>
          <a:p>
            <a:pPr algn="ctr"/>
            <a:r>
              <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a:t>
            </a:r>
            <a:endPar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useBgFill="1">
        <p:nvSpPr>
          <p:cNvPr id="3" name="等腰三角形 2"/>
          <p:cNvSpPr/>
          <p:nvPr/>
        </p:nvSpPr>
        <p:spPr>
          <a:xfrm rot="16200000">
            <a:off x="4812950" y="796476"/>
            <a:ext cx="504056" cy="3101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102991" y="-492369"/>
            <a:ext cx="184731" cy="369332"/>
          </a:xfrm>
          <a:prstGeom prst="rect">
            <a:avLst/>
          </a:prstGeom>
          <a:noFill/>
        </p:spPr>
        <p:txBody>
          <a:bodyPr wrap="none" rtlCol="0">
            <a:spAutoFit/>
          </a:bodyPr>
          <a:lstStyle/>
          <a:p>
            <a:endParaRPr kumimoji="1" lang="zh-CN" altLang="en-US" dirty="0">
              <a:solidFill>
                <a:prstClr val="black"/>
              </a:solidFill>
            </a:endParaRPr>
          </a:p>
        </p:txBody>
      </p:sp>
      <p:grpSp>
        <p:nvGrpSpPr>
          <p:cNvPr id="3" name="组合 1"/>
          <p:cNvGrpSpPr/>
          <p:nvPr/>
        </p:nvGrpSpPr>
        <p:grpSpPr>
          <a:xfrm>
            <a:off x="0" y="1527"/>
            <a:ext cx="3661913" cy="878303"/>
            <a:chOff x="0" y="2036"/>
            <a:chExt cx="4882550" cy="1171070"/>
          </a:xfrm>
        </p:grpSpPr>
        <p:sp>
          <p:nvSpPr>
            <p:cNvPr id="12" name="矩形 11"/>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13" name="矩形 12"/>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 13"/>
          <p:cNvGrpSpPr/>
          <p:nvPr/>
        </p:nvGrpSpPr>
        <p:grpSpPr>
          <a:xfrm>
            <a:off x="899592" y="1771026"/>
            <a:ext cx="1963010" cy="1403747"/>
            <a:chOff x="2650524" y="1288518"/>
            <a:chExt cx="1963010" cy="1403747"/>
          </a:xfrm>
        </p:grpSpPr>
        <p:grpSp>
          <p:nvGrpSpPr>
            <p:cNvPr id="5" name="组 14"/>
            <p:cNvGrpSpPr/>
            <p:nvPr/>
          </p:nvGrpSpPr>
          <p:grpSpPr>
            <a:xfrm>
              <a:off x="2650524" y="1288518"/>
              <a:ext cx="1322050" cy="1403747"/>
              <a:chOff x="2115136" y="2017574"/>
              <a:chExt cx="1762733" cy="1871663"/>
            </a:xfrm>
          </p:grpSpPr>
          <p:cxnSp>
            <p:nvCxnSpPr>
              <p:cNvPr id="17"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空心弧 17"/>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矩形 15"/>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怎么处理</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矩形 1"/>
          <p:cNvSpPr/>
          <p:nvPr/>
        </p:nvSpPr>
        <p:spPr>
          <a:xfrm>
            <a:off x="2483768" y="2163509"/>
            <a:ext cx="5184576" cy="1015663"/>
          </a:xfrm>
          <a:prstGeom prst="rect">
            <a:avLst/>
          </a:prstGeom>
        </p:spPr>
        <p:txBody>
          <a:bodyPr wrap="square">
            <a:spAutoFit/>
          </a:bodyPr>
          <a:lstStyle/>
          <a:p>
            <a:r>
              <a:rPr lang="zh-CN" altLang="en-US" sz="2000" dirty="0">
                <a:solidFill>
                  <a:schemeClr val="bg1"/>
                </a:solidFill>
                <a:latin typeface="幼圆" panose="02010509060101010101" pitchFamily="49" charset="-122"/>
                <a:ea typeface="微软雅黑" panose="020B0503020204020204" pitchFamily="34" charset="-122"/>
              </a:rPr>
              <a:t>在视频播放器右下角切换到“公网标清”试试，如果视频是黑屏的话，建议安装</a:t>
            </a:r>
            <a:r>
              <a:rPr lang="en-US" altLang="zh-CN" sz="2000" dirty="0">
                <a:solidFill>
                  <a:schemeClr val="bg1"/>
                </a:solidFill>
                <a:latin typeface="幼圆" panose="02010509060101010101" pitchFamily="49" charset="-122"/>
                <a:ea typeface="微软雅黑" panose="020B0503020204020204" pitchFamily="34" charset="-122"/>
              </a:rPr>
              <a:t>flash</a:t>
            </a:r>
            <a:r>
              <a:rPr lang="zh-CN" altLang="en-US" sz="2000" dirty="0">
                <a:solidFill>
                  <a:schemeClr val="bg1"/>
                </a:solidFill>
                <a:latin typeface="幼圆" panose="02010509060101010101" pitchFamily="49" charset="-122"/>
                <a:ea typeface="微软雅黑" panose="020B0503020204020204" pitchFamily="34" charset="-122"/>
              </a:rPr>
              <a:t>播放插件。</a:t>
            </a:r>
            <a:endParaRPr lang="en-US" altLang="zh-CN" sz="2000" dirty="0">
              <a:solidFill>
                <a:schemeClr val="bg1"/>
              </a:solidFill>
              <a:latin typeface="幼圆" panose="02010509060101010101" pitchFamily="49" charset="-122"/>
              <a:ea typeface="微软雅黑" panose="020B0503020204020204" pitchFamily="34" charset="-122"/>
            </a:endParaRPr>
          </a:p>
        </p:txBody>
      </p:sp>
      <p:sp>
        <p:nvSpPr>
          <p:cNvPr id="37" name="矩形 36"/>
          <p:cNvSpPr/>
          <p:nvPr/>
        </p:nvSpPr>
        <p:spPr>
          <a:xfrm>
            <a:off x="659009" y="201143"/>
            <a:ext cx="3002904" cy="415498"/>
          </a:xfrm>
          <a:prstGeom prst="rect">
            <a:avLst/>
          </a:prstGeom>
        </p:spPr>
        <p:txBody>
          <a:bodyPr wrap="square">
            <a:spAutoFit/>
          </a:bodyPr>
          <a:lstStyle/>
          <a:p>
            <a:pPr defTabSz="685800"/>
            <a:r>
              <a:rPr lang="en-US" altLang="zh-CN" sz="2100" dirty="0">
                <a:solidFill>
                  <a:srgbClr val="FFFFFF"/>
                </a:solidFill>
                <a:latin typeface="微软雅黑" panose="020B0503020204020204" pitchFamily="34" charset="-122"/>
                <a:ea typeface="微软雅黑" panose="020B0503020204020204" pitchFamily="34" charset="-122"/>
                <a:cs typeface="Heiti SC Light" charset="-122"/>
              </a:rPr>
              <a:t>1</a:t>
            </a:r>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）视频无法播放</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pic>
        <p:nvPicPr>
          <p:cNvPr id="290818" name="Picture 2"/>
          <p:cNvPicPr>
            <a:picLocks noChangeAspect="1" noChangeArrowheads="1"/>
          </p:cNvPicPr>
          <p:nvPr/>
        </p:nvPicPr>
        <p:blipFill>
          <a:blip r:embed="rId1" cstate="print"/>
          <a:srcRect/>
          <a:stretch>
            <a:fillRect/>
          </a:stretch>
        </p:blipFill>
        <p:spPr bwMode="auto">
          <a:xfrm>
            <a:off x="1619672" y="3352800"/>
            <a:ext cx="6419850" cy="1790700"/>
          </a:xfrm>
          <a:prstGeom prst="rect">
            <a:avLst/>
          </a:prstGeom>
          <a:noFill/>
          <a:ln w="9525">
            <a:noFill/>
            <a:miter lim="800000"/>
            <a:headEnd/>
            <a:tailEnd/>
          </a:ln>
        </p:spPr>
      </p:pic>
    </p:spTree>
  </p:cSld>
  <p:clrMapOvr>
    <a:masterClrMapping/>
  </p:clrMapOvr>
  <p:transition spd="med">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102991" y="-492369"/>
            <a:ext cx="184731" cy="369332"/>
          </a:xfrm>
          <a:prstGeom prst="rect">
            <a:avLst/>
          </a:prstGeom>
          <a:noFill/>
        </p:spPr>
        <p:txBody>
          <a:bodyPr wrap="none" rtlCol="0">
            <a:spAutoFit/>
          </a:bodyPr>
          <a:lstStyle/>
          <a:p>
            <a:endParaRPr kumimoji="1" lang="zh-CN" altLang="en-US" dirty="0">
              <a:solidFill>
                <a:prstClr val="black"/>
              </a:solidFill>
            </a:endParaRPr>
          </a:p>
        </p:txBody>
      </p:sp>
      <p:grpSp>
        <p:nvGrpSpPr>
          <p:cNvPr id="3" name="组合 1"/>
          <p:cNvGrpSpPr/>
          <p:nvPr/>
        </p:nvGrpSpPr>
        <p:grpSpPr>
          <a:xfrm>
            <a:off x="0" y="1527"/>
            <a:ext cx="3661913" cy="878303"/>
            <a:chOff x="0" y="2036"/>
            <a:chExt cx="4882550" cy="1171070"/>
          </a:xfrm>
        </p:grpSpPr>
        <p:sp>
          <p:nvSpPr>
            <p:cNvPr id="12" name="矩形 11"/>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13" name="矩形 12"/>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 13"/>
          <p:cNvGrpSpPr/>
          <p:nvPr/>
        </p:nvGrpSpPr>
        <p:grpSpPr>
          <a:xfrm>
            <a:off x="304734" y="1771026"/>
            <a:ext cx="1963010" cy="1403747"/>
            <a:chOff x="2650524" y="1288518"/>
            <a:chExt cx="1963010" cy="1403747"/>
          </a:xfrm>
        </p:grpSpPr>
        <p:grpSp>
          <p:nvGrpSpPr>
            <p:cNvPr id="5" name="组 14"/>
            <p:cNvGrpSpPr/>
            <p:nvPr/>
          </p:nvGrpSpPr>
          <p:grpSpPr>
            <a:xfrm>
              <a:off x="2650524" y="1288518"/>
              <a:ext cx="1322050" cy="1403747"/>
              <a:chOff x="2115136" y="2017574"/>
              <a:chExt cx="1762733" cy="1871663"/>
            </a:xfrm>
          </p:grpSpPr>
          <p:cxnSp>
            <p:nvCxnSpPr>
              <p:cNvPr id="17"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空心弧 17"/>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矩形 15"/>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怎么处理</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矩形 1"/>
          <p:cNvSpPr/>
          <p:nvPr/>
        </p:nvSpPr>
        <p:spPr>
          <a:xfrm>
            <a:off x="2411760" y="1421363"/>
            <a:ext cx="5904656" cy="584775"/>
          </a:xfrm>
          <a:prstGeom prst="rect">
            <a:avLst/>
          </a:prstGeom>
        </p:spPr>
        <p:txBody>
          <a:bodyPr wrap="square">
            <a:spAutoFit/>
          </a:bodyPr>
          <a:lstStyle/>
          <a:p>
            <a:r>
              <a:rPr lang="zh-CN" altLang="en-US" sz="1600" dirty="0">
                <a:solidFill>
                  <a:schemeClr val="bg1"/>
                </a:solidFill>
                <a:latin typeface="幼圆" panose="02010509060101010101" pitchFamily="49" charset="-122"/>
                <a:ea typeface="微软雅黑" panose="020B0503020204020204" pitchFamily="34" charset="-122"/>
              </a:rPr>
              <a:t>建议把视频和作业全部完成再进入下一集，如果都完成了还是无法进入下一集，点击页面右侧章节后的小圆圈，复核一下试试。</a:t>
            </a:r>
            <a:endParaRPr lang="en-US" altLang="zh-CN" sz="1600" dirty="0">
              <a:solidFill>
                <a:schemeClr val="bg1"/>
              </a:solidFill>
              <a:latin typeface="幼圆" panose="02010509060101010101" pitchFamily="49" charset="-122"/>
              <a:ea typeface="微软雅黑" panose="020B0503020204020204" pitchFamily="34" charset="-122"/>
            </a:endParaRPr>
          </a:p>
        </p:txBody>
      </p:sp>
      <p:sp>
        <p:nvSpPr>
          <p:cNvPr id="37" name="矩形 36"/>
          <p:cNvSpPr/>
          <p:nvPr/>
        </p:nvSpPr>
        <p:spPr>
          <a:xfrm>
            <a:off x="659008" y="201143"/>
            <a:ext cx="4129015" cy="415498"/>
          </a:xfrm>
          <a:prstGeom prst="rect">
            <a:avLst/>
          </a:prstGeom>
        </p:spPr>
        <p:txBody>
          <a:bodyPr wrap="square">
            <a:spAutoFit/>
          </a:bodyPr>
          <a:lstStyle/>
          <a:p>
            <a:pPr defTabSz="685800"/>
            <a:r>
              <a:rPr lang="en-US" altLang="zh-CN" sz="2100" dirty="0">
                <a:solidFill>
                  <a:srgbClr val="FFFFFF"/>
                </a:solidFill>
                <a:latin typeface="微软雅黑" panose="020B0503020204020204" pitchFamily="34" charset="-122"/>
                <a:ea typeface="微软雅黑" panose="020B0503020204020204" pitchFamily="34" charset="-122"/>
                <a:cs typeface="Heiti SC Light" charset="-122"/>
              </a:rPr>
              <a:t>2</a:t>
            </a:r>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）视频无法播放到下一集</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pic>
        <p:nvPicPr>
          <p:cNvPr id="20" name="Picture 2"/>
          <p:cNvPicPr>
            <a:picLocks noChangeAspect="1" noChangeArrowheads="1"/>
          </p:cNvPicPr>
          <p:nvPr/>
        </p:nvPicPr>
        <p:blipFill>
          <a:blip r:embed="rId1" cstate="print"/>
          <a:srcRect l="45733" b="41017"/>
          <a:stretch>
            <a:fillRect/>
          </a:stretch>
        </p:blipFill>
        <p:spPr bwMode="auto">
          <a:xfrm>
            <a:off x="3131840" y="2355726"/>
            <a:ext cx="4572000" cy="2352109"/>
          </a:xfrm>
          <a:prstGeom prst="rect">
            <a:avLst/>
          </a:prstGeom>
          <a:noFill/>
          <a:ln w="9525">
            <a:noFill/>
            <a:miter lim="800000"/>
            <a:headEnd/>
            <a:tailEnd/>
          </a:ln>
        </p:spPr>
      </p:pic>
    </p:spTree>
  </p:cSld>
  <p:clrMapOvr>
    <a:masterClrMapping/>
  </p:clrMapOvr>
  <p:transition spd="med">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36830" y="897255"/>
            <a:ext cx="9142730" cy="4267835"/>
          </a:xfrm>
          <a:prstGeom prst="rect">
            <a:avLst/>
          </a:prstGeom>
        </p:spPr>
      </p:pic>
      <p:grpSp>
        <p:nvGrpSpPr>
          <p:cNvPr id="2" name="组合 1"/>
          <p:cNvGrpSpPr/>
          <p:nvPr/>
        </p:nvGrpSpPr>
        <p:grpSpPr>
          <a:xfrm>
            <a:off x="0" y="1527"/>
            <a:ext cx="3661913" cy="878303"/>
            <a:chOff x="0" y="2036"/>
            <a:chExt cx="4882550" cy="1171070"/>
          </a:xfrm>
        </p:grpSpPr>
        <p:sp>
          <p:nvSpPr>
            <p:cNvPr id="6" name="矩形 5"/>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7" name="矩形 6"/>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 name="矩形 7"/>
          <p:cNvSpPr/>
          <p:nvPr/>
        </p:nvSpPr>
        <p:spPr>
          <a:xfrm>
            <a:off x="659008" y="201143"/>
            <a:ext cx="3912991" cy="738664"/>
          </a:xfrm>
          <a:prstGeom prst="rect">
            <a:avLst/>
          </a:prstGeom>
        </p:spPr>
        <p:txBody>
          <a:bodyPr wrap="square">
            <a:spAutoFit/>
          </a:bodyPr>
          <a:lstStyle/>
          <a:p>
            <a:pPr defTabSz="685800"/>
            <a:r>
              <a:rPr lang="zh-CN" altLang="en-US" sz="2100" dirty="0">
                <a:solidFill>
                  <a:schemeClr val="bg1"/>
                </a:solidFill>
                <a:latin typeface="幼圆" panose="02010509060101010101" pitchFamily="49" charset="-122"/>
                <a:ea typeface="微软雅黑" panose="020B0503020204020204" pitchFamily="34" charset="-122"/>
              </a:rPr>
              <a:t>更多帮助可联系公司客服</a:t>
            </a:r>
            <a:endParaRPr lang="zh-CN" altLang="en-US" sz="2100" dirty="0">
              <a:solidFill>
                <a:schemeClr val="bg1"/>
              </a:solidFill>
              <a:latin typeface="幼圆" panose="02010509060101010101" pitchFamily="49" charset="-122"/>
              <a:ea typeface="微软雅黑" panose="020B0503020204020204" pitchFamily="34" charset="-122"/>
            </a:endParaRPr>
          </a:p>
          <a:p>
            <a:pPr defTabSz="685800"/>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9" name="圆角矩形标注 8"/>
          <p:cNvSpPr/>
          <p:nvPr/>
        </p:nvSpPr>
        <p:spPr>
          <a:xfrm>
            <a:off x="7357110" y="1923415"/>
            <a:ext cx="1699895" cy="864235"/>
          </a:xfrm>
          <a:prstGeom prst="wedgeRoundRectCallout">
            <a:avLst>
              <a:gd name="adj1" fmla="val 36290"/>
              <a:gd name="adj2" fmla="val 2331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、在线客服</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bg1"/>
                </a:solidFill>
              </a:rPr>
              <a:t>我的联系方式</a:t>
            </a:r>
            <a:endParaRPr lang="zh-CN" altLang="en-US" dirty="0">
              <a:solidFill>
                <a:schemeClr val="bg1"/>
              </a:solidFill>
            </a:endParaRPr>
          </a:p>
        </p:txBody>
      </p:sp>
      <p:sp>
        <p:nvSpPr>
          <p:cNvPr id="3" name="内容占位符 2"/>
          <p:cNvSpPr>
            <a:spLocks noGrp="1"/>
          </p:cNvSpPr>
          <p:nvPr>
            <p:ph idx="1"/>
          </p:nvPr>
        </p:nvSpPr>
        <p:spPr/>
        <p:txBody>
          <a:bodyPr/>
          <a:lstStyle/>
          <a:p>
            <a:r>
              <a:rPr lang="zh-CN" altLang="en-US" dirty="0">
                <a:solidFill>
                  <a:schemeClr val="bg1"/>
                </a:solidFill>
              </a:rPr>
              <a:t>辛杏杏</a:t>
            </a:r>
            <a:endParaRPr lang="en-US" altLang="zh-CN" dirty="0">
              <a:solidFill>
                <a:schemeClr val="bg1"/>
              </a:solidFill>
            </a:endParaRPr>
          </a:p>
          <a:p>
            <a:r>
              <a:rPr lang="en-US" altLang="zh-CN" dirty="0">
                <a:solidFill>
                  <a:schemeClr val="bg1"/>
                </a:solidFill>
              </a:rPr>
              <a:t>132-9654-8820</a:t>
            </a:r>
            <a:endParaRPr lang="en-US" altLang="zh-CN" dirty="0">
              <a:solidFill>
                <a:schemeClr val="bg1"/>
              </a:solidFill>
            </a:endParaRPr>
          </a:p>
          <a:p>
            <a:r>
              <a:rPr lang="en-US" altLang="zh-CN" dirty="0">
                <a:solidFill>
                  <a:schemeClr val="bg1"/>
                </a:solidFill>
              </a:rPr>
              <a:t>QQ</a:t>
            </a:r>
            <a:r>
              <a:rPr lang="zh-CN" altLang="en-US" dirty="0">
                <a:solidFill>
                  <a:schemeClr val="bg1"/>
                </a:solidFill>
              </a:rPr>
              <a:t>：</a:t>
            </a:r>
            <a:r>
              <a:rPr lang="en-US" altLang="zh-CN" dirty="0">
                <a:solidFill>
                  <a:schemeClr val="bg1"/>
                </a:solidFill>
              </a:rPr>
              <a:t>327654262</a:t>
            </a:r>
            <a:endParaRPr lang="en-US" altLang="zh-CN" sz="2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835696" y="1350526"/>
            <a:ext cx="5191786" cy="1077208"/>
          </a:xfrm>
          <a:prstGeom prst="rect">
            <a:avLst/>
          </a:prstGeom>
        </p:spPr>
        <p:txBody>
          <a:bodyPr wrap="none" lIns="91430" tIns="45715" rIns="91430" bIns="45715">
            <a:spAutoFit/>
          </a:bodyPr>
          <a:lstStyle>
            <a:defPPr>
              <a:defRPr lang="zh-CN"/>
            </a:defPPr>
            <a:lvl1pPr algn="ctr" defTabSz="914400" fontAlgn="base">
              <a:lnSpc>
                <a:spcPct val="150000"/>
              </a:lnSpc>
              <a:spcBef>
                <a:spcPct val="0"/>
              </a:spcBef>
              <a:spcAft>
                <a:spcPct val="0"/>
              </a:spcAft>
              <a:defRPr sz="1800" b="1">
                <a:solidFill>
                  <a:srgbClr val="DB0048"/>
                </a:solidFill>
                <a:latin typeface="微软雅黑" panose="020B0503020204020204" pitchFamily="34" charset="-122"/>
                <a:ea typeface="微软雅黑" panose="020B0503020204020204" pitchFamily="34" charset="-122"/>
              </a:defRPr>
            </a:lvl1pPr>
            <a:lvl2pPr marL="457200" indent="-50800" defTabSz="914400" fontAlgn="base">
              <a:spcBef>
                <a:spcPct val="0"/>
              </a:spcBef>
              <a:spcAft>
                <a:spcPct val="0"/>
              </a:spcAft>
              <a:defRPr sz="1800">
                <a:latin typeface="Calibri" panose="020F0502020204030204" pitchFamily="34" charset="0"/>
                <a:ea typeface="宋体" panose="02010600030101010101" pitchFamily="2" charset="-122"/>
              </a:defRPr>
            </a:lvl2pPr>
            <a:lvl3pPr marL="914400" indent="-101600" defTabSz="914400" fontAlgn="base">
              <a:spcBef>
                <a:spcPct val="0"/>
              </a:spcBef>
              <a:spcAft>
                <a:spcPct val="0"/>
              </a:spcAft>
              <a:defRPr sz="1800">
                <a:latin typeface="Calibri" panose="020F0502020204030204" pitchFamily="34" charset="0"/>
                <a:ea typeface="宋体" panose="02010600030101010101" pitchFamily="2" charset="-122"/>
              </a:defRPr>
            </a:lvl3pPr>
            <a:lvl4pPr marL="1371600" indent="-152400" defTabSz="914400" fontAlgn="base">
              <a:spcBef>
                <a:spcPct val="0"/>
              </a:spcBef>
              <a:spcAft>
                <a:spcPct val="0"/>
              </a:spcAft>
              <a:defRPr sz="1800">
                <a:latin typeface="Calibri" panose="020F0502020204030204" pitchFamily="34" charset="0"/>
                <a:ea typeface="宋体" panose="02010600030101010101" pitchFamily="2" charset="-122"/>
              </a:defRPr>
            </a:lvl4pPr>
            <a:lvl5pPr marL="1828165" indent="-203200" defTabSz="914400" fontAlgn="base">
              <a:spcBef>
                <a:spcPct val="0"/>
              </a:spcBef>
              <a:spcAft>
                <a:spcPct val="0"/>
              </a:spcAft>
              <a:defRPr sz="1800">
                <a:latin typeface="Calibri" panose="020F0502020204030204" pitchFamily="34" charset="0"/>
                <a:ea typeface="宋体" panose="02010600030101010101" pitchFamily="2" charset="-122"/>
              </a:defRPr>
            </a:lvl5pPr>
            <a:lvl6pPr marL="2031365" defTabSz="812800">
              <a:defRPr sz="1800">
                <a:latin typeface="Calibri" panose="020F0502020204030204" pitchFamily="34" charset="0"/>
                <a:ea typeface="宋体" panose="02010600030101010101" pitchFamily="2" charset="-122"/>
              </a:defRPr>
            </a:lvl6pPr>
            <a:lvl7pPr marL="2437765" defTabSz="812800">
              <a:defRPr sz="1800">
                <a:latin typeface="Calibri" panose="020F0502020204030204" pitchFamily="34" charset="0"/>
                <a:ea typeface="宋体" panose="02010600030101010101" pitchFamily="2" charset="-122"/>
              </a:defRPr>
            </a:lvl7pPr>
            <a:lvl8pPr marL="2844165" defTabSz="812800">
              <a:defRPr sz="1800">
                <a:latin typeface="Calibri" panose="020F0502020204030204" pitchFamily="34" charset="0"/>
                <a:ea typeface="宋体" panose="02010600030101010101" pitchFamily="2" charset="-122"/>
              </a:defRPr>
            </a:lvl8pPr>
            <a:lvl9pPr marL="3250565" defTabSz="812800">
              <a:defRPr sz="1800">
                <a:latin typeface="Calibri" panose="020F0502020204030204" pitchFamily="34" charset="0"/>
                <a:ea typeface="宋体" panose="02010600030101010101" pitchFamily="2" charset="-122"/>
              </a:defRPr>
            </a:lvl9pPr>
          </a:lstStyle>
          <a:p>
            <a:pPr>
              <a:lnSpc>
                <a:spcPct val="100000"/>
              </a:lnSpc>
            </a:pPr>
            <a:r>
              <a:rPr lang="zh-CN" altLang="en-US"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善于利用互联网提升自我</a:t>
            </a:r>
            <a:endParaRPr lang="en-US" altLang="zh-CN"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endParaRPr>
          </a:p>
          <a:p>
            <a:pPr>
              <a:lnSpc>
                <a:spcPct val="100000"/>
              </a:lnSpc>
            </a:pPr>
            <a:r>
              <a:rPr lang="zh-CN" altLang="en-US"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已成为</a:t>
            </a:r>
            <a:r>
              <a:rPr lang="en-US" altLang="zh-CN"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21</a:t>
            </a:r>
            <a:r>
              <a:rPr lang="zh-CN" altLang="en-US"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世纪最大的学习力</a:t>
            </a:r>
            <a:endParaRPr lang="en-US" altLang="zh-CN" sz="3200" dirty="0">
              <a:solidFill>
                <a:prstClr val="white"/>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5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102991" y="-492369"/>
            <a:ext cx="184731" cy="369332"/>
          </a:xfrm>
          <a:prstGeom prst="rect">
            <a:avLst/>
          </a:prstGeom>
          <a:noFill/>
        </p:spPr>
        <p:txBody>
          <a:bodyPr wrap="none" rtlCol="0">
            <a:spAutoFit/>
          </a:bodyPr>
          <a:lstStyle/>
          <a:p>
            <a:endParaRPr kumimoji="1" lang="zh-CN" altLang="en-US" dirty="0">
              <a:solidFill>
                <a:prstClr val="black"/>
              </a:solidFill>
            </a:endParaRPr>
          </a:p>
        </p:txBody>
      </p:sp>
      <p:grpSp>
        <p:nvGrpSpPr>
          <p:cNvPr id="3" name="组合 1"/>
          <p:cNvGrpSpPr/>
          <p:nvPr/>
        </p:nvGrpSpPr>
        <p:grpSpPr>
          <a:xfrm>
            <a:off x="0" y="1527"/>
            <a:ext cx="3661913" cy="878303"/>
            <a:chOff x="0" y="2036"/>
            <a:chExt cx="4882550" cy="1171070"/>
          </a:xfrm>
        </p:grpSpPr>
        <p:sp>
          <p:nvSpPr>
            <p:cNvPr id="12" name="矩形 11"/>
            <p:cNvSpPr/>
            <p:nvPr/>
          </p:nvSpPr>
          <p:spPr>
            <a:xfrm>
              <a:off x="878679" y="268191"/>
              <a:ext cx="4003871" cy="615553"/>
            </a:xfrm>
            <a:prstGeom prst="rect">
              <a:avLst/>
            </a:prstGeom>
          </p:spPr>
          <p:txBody>
            <a:bodyPr wrap="square">
              <a:spAutoFit/>
            </a:bodyPr>
            <a:lstStyle/>
            <a:p>
              <a:pPr defTabSz="685800"/>
              <a:endParaRPr lang="en-US" altLang="zh-CN" sz="2400" dirty="0">
                <a:solidFill>
                  <a:srgbClr val="FFFFFF"/>
                </a:solidFill>
                <a:latin typeface="微软雅黑" panose="020B0503020204020204" pitchFamily="34" charset="-122"/>
                <a:ea typeface="微软雅黑" panose="020B0503020204020204" pitchFamily="34" charset="-122"/>
                <a:cs typeface="Heiti SC Light" charset="-122"/>
              </a:endParaRPr>
            </a:p>
          </p:txBody>
        </p:sp>
        <p:sp>
          <p:nvSpPr>
            <p:cNvPr id="13" name="矩形 12"/>
            <p:cNvSpPr/>
            <p:nvPr/>
          </p:nvSpPr>
          <p:spPr>
            <a:xfrm>
              <a:off x="0" y="2036"/>
              <a:ext cx="754743"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 13"/>
          <p:cNvGrpSpPr/>
          <p:nvPr/>
        </p:nvGrpSpPr>
        <p:grpSpPr>
          <a:xfrm>
            <a:off x="899592" y="1023987"/>
            <a:ext cx="1963010" cy="1403747"/>
            <a:chOff x="2650524" y="1288518"/>
            <a:chExt cx="1963010" cy="1403747"/>
          </a:xfrm>
        </p:grpSpPr>
        <p:grpSp>
          <p:nvGrpSpPr>
            <p:cNvPr id="5" name="组 14"/>
            <p:cNvGrpSpPr/>
            <p:nvPr/>
          </p:nvGrpSpPr>
          <p:grpSpPr>
            <a:xfrm>
              <a:off x="2650524" y="1288518"/>
              <a:ext cx="1322050" cy="1403747"/>
              <a:chOff x="2115136" y="2017574"/>
              <a:chExt cx="1762733" cy="1871663"/>
            </a:xfrm>
          </p:grpSpPr>
          <p:cxnSp>
            <p:nvCxnSpPr>
              <p:cNvPr id="17" name="直接连接符 30"/>
              <p:cNvCxnSpPr/>
              <p:nvPr/>
            </p:nvCxnSpPr>
            <p:spPr>
              <a:xfrm flipH="1">
                <a:off x="2163216" y="2017574"/>
                <a:ext cx="1594789" cy="18716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空心弧 17"/>
              <p:cNvSpPr/>
              <p:nvPr/>
            </p:nvSpPr>
            <p:spPr>
              <a:xfrm>
                <a:off x="2115136" y="2067776"/>
                <a:ext cx="1762733" cy="1762733"/>
              </a:xfrm>
              <a:prstGeom prst="blockArc">
                <a:avLst>
                  <a:gd name="adj1" fmla="val 1636957"/>
                  <a:gd name="adj2" fmla="val 144664"/>
                  <a:gd name="adj3" fmla="val 97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157321" y="2121142"/>
                <a:ext cx="1656000" cy="16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kumimoji="1" lang="zh-CN" altLang="en-US" sz="135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矩形 15"/>
            <p:cNvSpPr/>
            <p:nvPr/>
          </p:nvSpPr>
          <p:spPr>
            <a:xfrm>
              <a:off x="2681649" y="1802528"/>
              <a:ext cx="1931885" cy="400110"/>
            </a:xfrm>
            <a:prstGeom prst="rect">
              <a:avLst/>
            </a:prstGeom>
          </p:spPr>
          <p:txBody>
            <a:bodyPr wrap="square">
              <a:spAutoFit/>
            </a:bodyPr>
            <a:lstStyle/>
            <a:p>
              <a:pPr defTabSz="685800">
                <a:spcBef>
                  <a:spcPts val="900"/>
                </a:spcBef>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如何登陆</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 2"/>
          <p:cNvGrpSpPr/>
          <p:nvPr/>
        </p:nvGrpSpPr>
        <p:grpSpPr>
          <a:xfrm>
            <a:off x="2267744" y="1059582"/>
            <a:ext cx="6696743" cy="1912279"/>
            <a:chOff x="3936807" y="679513"/>
            <a:chExt cx="6696743" cy="631225"/>
          </a:xfrm>
        </p:grpSpPr>
        <p:sp>
          <p:nvSpPr>
            <p:cNvPr id="34" name="矩形 33"/>
            <p:cNvSpPr/>
            <p:nvPr/>
          </p:nvSpPr>
          <p:spPr>
            <a:xfrm>
              <a:off x="4118105" y="1178665"/>
              <a:ext cx="6515445" cy="132073"/>
            </a:xfrm>
            <a:prstGeom prst="rect">
              <a:avLst/>
            </a:prstGeom>
          </p:spPr>
          <p:txBody>
            <a:bodyPr wrap="square">
              <a:spAutoFit/>
            </a:bodyPr>
            <a:lstStyle/>
            <a:p>
              <a:pPr defTabSz="685800">
                <a:spcBef>
                  <a:spcPts val="900"/>
                </a:spcBef>
              </a:pPr>
              <a:r>
                <a:rPr lang="zh-CN" altLang="en-US" sz="2000" dirty="0">
                  <a:solidFill>
                    <a:schemeClr val="bg1"/>
                  </a:solidFill>
                  <a:latin typeface="微软雅黑" panose="020B0503020204020204" pitchFamily="34" charset="-122"/>
                  <a:ea typeface="微软雅黑" panose="020B0503020204020204" pitchFamily="34" charset="-122"/>
                  <a:cs typeface="Heiti SC Light" charset="-122"/>
                </a:rPr>
                <a:t>（选课只能在此网址进行，学习通不支持选课）</a:t>
              </a:r>
              <a:endParaRPr lang="en-US" altLang="zh-CN" sz="2000" dirty="0">
                <a:solidFill>
                  <a:schemeClr val="bg1"/>
                </a:solidFill>
                <a:latin typeface="微软雅黑" panose="020B0503020204020204" pitchFamily="34" charset="-122"/>
                <a:ea typeface="微软雅黑" panose="020B0503020204020204" pitchFamily="34" charset="-122"/>
                <a:cs typeface="Heiti SC Light" charset="-122"/>
              </a:endParaRPr>
            </a:p>
          </p:txBody>
        </p:sp>
        <p:sp>
          <p:nvSpPr>
            <p:cNvPr id="2" name="矩形 1"/>
            <p:cNvSpPr/>
            <p:nvPr/>
          </p:nvSpPr>
          <p:spPr>
            <a:xfrm>
              <a:off x="3936807" y="679513"/>
              <a:ext cx="6628161" cy="355285"/>
            </a:xfrm>
            <a:prstGeom prst="rect">
              <a:avLst/>
            </a:prstGeom>
          </p:spPr>
          <p:txBody>
            <a:bodyPr wrap="square">
              <a:spAutoFit/>
            </a:bodyPr>
            <a:lstStyle/>
            <a:p>
              <a:r>
                <a:rPr lang="zh-CN" altLang="en-US" sz="3200" dirty="0">
                  <a:solidFill>
                    <a:schemeClr val="bg1"/>
                  </a:solidFill>
                  <a:latin typeface="幼圆" panose="02010509060101010101" pitchFamily="49" charset="-122"/>
                  <a:ea typeface="微软雅黑" panose="020B0503020204020204" pitchFamily="34" charset="-122"/>
                </a:rPr>
                <a:t>用</a:t>
              </a:r>
              <a:r>
                <a:rPr lang="zh-CN" altLang="en-US" sz="3200" dirty="0">
                  <a:solidFill>
                    <a:srgbClr val="FF0000"/>
                  </a:solidFill>
                  <a:latin typeface="幼圆" panose="02010509060101010101" pitchFamily="49" charset="-122"/>
                  <a:ea typeface="微软雅黑" panose="020B0503020204020204" pitchFamily="34" charset="-122"/>
                </a:rPr>
                <a:t>猎豹</a:t>
              </a:r>
              <a:r>
                <a:rPr lang="zh-CN" altLang="en-US" sz="3200" dirty="0">
                  <a:solidFill>
                    <a:schemeClr val="bg1"/>
                  </a:solidFill>
                  <a:latin typeface="幼圆" panose="02010509060101010101" pitchFamily="49" charset="-122"/>
                  <a:ea typeface="微软雅黑" panose="020B0503020204020204" pitchFamily="34" charset="-122"/>
                </a:rPr>
                <a:t>浏览器打开</a:t>
              </a:r>
              <a:r>
                <a:rPr lang="zh-CN" altLang="en-US" sz="3200" dirty="0">
                  <a:solidFill>
                    <a:srgbClr val="FFC000"/>
                  </a:solidFill>
                  <a:latin typeface="微软雅黑" panose="020B0503020204020204" pitchFamily="34" charset="-122"/>
                  <a:ea typeface="微软雅黑" panose="020B0503020204020204" pitchFamily="34" charset="-122"/>
                  <a:cs typeface="Heiti SC Light" charset="-122"/>
                </a:rPr>
                <a:t>网址：</a:t>
              </a:r>
              <a:r>
                <a:rPr lang="en-US" altLang="zh-CN" sz="3200" dirty="0">
                  <a:solidFill>
                    <a:srgbClr val="FFC000"/>
                  </a:solidFill>
                  <a:latin typeface="微软雅黑" panose="020B0503020204020204" pitchFamily="34" charset="-122"/>
                  <a:ea typeface="微软雅黑" panose="020B0503020204020204" pitchFamily="34" charset="-122"/>
                  <a:cs typeface="Heiti SC Light" charset="-122"/>
                </a:rPr>
                <a:t>gdc.fanya.chaoxing.com</a:t>
              </a:r>
              <a:endParaRPr lang="zh-CN" altLang="en-US" sz="3200" dirty="0">
                <a:solidFill>
                  <a:srgbClr val="FFC000"/>
                </a:solidFill>
                <a:latin typeface="微软雅黑" panose="020B0503020204020204" pitchFamily="34" charset="-122"/>
                <a:ea typeface="微软雅黑" panose="020B0503020204020204" pitchFamily="34" charset="-122"/>
                <a:cs typeface="Heiti SC Light" charset="-122"/>
              </a:endParaRPr>
            </a:p>
          </p:txBody>
        </p:sp>
      </p:grpSp>
      <p:sp>
        <p:nvSpPr>
          <p:cNvPr id="37" name="矩形 36"/>
          <p:cNvSpPr/>
          <p:nvPr/>
        </p:nvSpPr>
        <p:spPr>
          <a:xfrm>
            <a:off x="659009" y="201143"/>
            <a:ext cx="3002904" cy="415498"/>
          </a:xfrm>
          <a:prstGeom prst="rect">
            <a:avLst/>
          </a:prstGeom>
        </p:spPr>
        <p:txBody>
          <a:bodyPr wrap="square">
            <a:spAutoFit/>
          </a:bodyPr>
          <a:lstStyle/>
          <a:p>
            <a:pPr defTabSz="685800"/>
            <a:r>
              <a:rPr lang="zh-CN" altLang="en-US" sz="2100" dirty="0">
                <a:solidFill>
                  <a:srgbClr val="FFFFFF"/>
                </a:solidFill>
                <a:latin typeface="微软雅黑" panose="020B0503020204020204" pitchFamily="34" charset="-122"/>
                <a:ea typeface="微软雅黑" panose="020B0503020204020204" pitchFamily="34" charset="-122"/>
                <a:cs typeface="Heiti SC Light" charset="-122"/>
              </a:rPr>
              <a:t>操作说明</a:t>
            </a:r>
            <a:endParaRPr lang="en-US" altLang="zh-CN" sz="2100" dirty="0">
              <a:solidFill>
                <a:srgbClr val="FFFFFF"/>
              </a:solidFill>
              <a:latin typeface="微软雅黑" panose="020B0503020204020204" pitchFamily="34" charset="-122"/>
              <a:ea typeface="微软雅黑" panose="020B0503020204020204" pitchFamily="34" charset="-122"/>
              <a:cs typeface="Heiti SC Light" charset="-122"/>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bg1"/>
                </a:solidFill>
              </a:rPr>
              <a:t>网页端</a:t>
            </a:r>
            <a:endParaRPr lang="zh-CN" altLang="en-US">
              <a:solidFill>
                <a:schemeClr val="bg1"/>
              </a:solidFill>
            </a:endParaRPr>
          </a:p>
        </p:txBody>
      </p:sp>
      <p:sp>
        <p:nvSpPr>
          <p:cNvPr id="3" name="内容占位符 2"/>
          <p:cNvSpPr>
            <a:spLocks noGrp="1"/>
          </p:cNvSpPr>
          <p:nvPr>
            <p:ph idx="1"/>
          </p:nvPr>
        </p:nvSpPr>
        <p:spPr/>
        <p:txBody>
          <a:bodyPr>
            <a:normAutofit lnSpcReduction="10000"/>
          </a:bodyPr>
          <a:p>
            <a:r>
              <a:rPr lang="zh-CN" altLang="en-US">
                <a:solidFill>
                  <a:schemeClr val="bg1"/>
                </a:solidFill>
              </a:rPr>
              <a:t>登录本校泛雅网络教学平台，点击【登录】按钮，首次登录时，在登录页面点击【新用户注册】，使用个人手机号实名制注册登录，按照提示设置密码，并绑定单位UC码，赣东学院单位UC码：</a:t>
            </a:r>
            <a:r>
              <a:rPr lang="zh-CN" altLang="en-US">
                <a:solidFill>
                  <a:srgbClr val="FF0000"/>
                </a:solidFill>
              </a:rPr>
              <a:t>10632</a:t>
            </a:r>
            <a:r>
              <a:rPr lang="zh-CN" altLang="en-US">
                <a:solidFill>
                  <a:schemeClr val="bg1"/>
                </a:solidFill>
              </a:rPr>
              <a:t>）及学号，登录成功之后点击个人头像处进行绑定信息确认。</a:t>
            </a:r>
            <a:endParaRPr lang="zh-CN"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标注 14"/>
          <p:cNvSpPr/>
          <p:nvPr/>
        </p:nvSpPr>
        <p:spPr>
          <a:xfrm>
            <a:off x="7359476" y="1520458"/>
            <a:ext cx="1187624" cy="1008112"/>
          </a:xfrm>
          <a:prstGeom prst="wedgeRoundRectCallout">
            <a:avLst>
              <a:gd name="adj1" fmla="val -93040"/>
              <a:gd name="adj2" fmla="val 1929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点击</a:t>
            </a:r>
            <a:r>
              <a:rPr lang="zh-CN" altLang="en-US" sz="2000" b="1" dirty="0">
                <a:ln w="17780" cmpd="sng">
                  <a:solidFill>
                    <a:srgbClr val="FFFFFF"/>
                  </a:solidFill>
                  <a:prstDash val="solid"/>
                  <a:miter lim="800000"/>
                </a:ln>
                <a:solidFill>
                  <a:schemeClr val="tx1"/>
                </a:solidFill>
                <a:effectLst>
                  <a:outerShdw blurRad="50800" algn="tl" rotWithShape="0">
                    <a:srgbClr val="000000"/>
                  </a:outerShdw>
                </a:effectLst>
              </a:rPr>
              <a:t>“登录”</a:t>
            </a:r>
            <a:endParaRPr lang="zh-CN" altLang="en-US" sz="2000" b="1" dirty="0">
              <a:ln w="17780" cmpd="sng">
                <a:solidFill>
                  <a:srgbClr val="FFFFFF"/>
                </a:solidFill>
                <a:prstDash val="solid"/>
                <a:miter lim="800000"/>
              </a:ln>
              <a:solidFill>
                <a:schemeClr val="tx1"/>
              </a:solidFill>
              <a:effectLst>
                <a:outerShdw blurRad="50800" algn="tl" rotWithShape="0">
                  <a:srgbClr val="000000"/>
                </a:outerShdw>
              </a:effectLst>
            </a:endParaRPr>
          </a:p>
        </p:txBody>
      </p:sp>
      <p:pic>
        <p:nvPicPr>
          <p:cNvPr id="4" name="图片 3"/>
          <p:cNvPicPr>
            <a:picLocks noChangeAspect="1"/>
          </p:cNvPicPr>
          <p:nvPr/>
        </p:nvPicPr>
        <p:blipFill>
          <a:blip r:embed="rId1"/>
          <a:stretch>
            <a:fillRect/>
          </a:stretch>
        </p:blipFill>
        <p:spPr>
          <a:xfrm>
            <a:off x="0" y="369640"/>
            <a:ext cx="9144000" cy="440422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93913" y="0"/>
            <a:ext cx="7556173" cy="5143500"/>
          </a:xfrm>
          <a:prstGeom prst="rect">
            <a:avLst/>
          </a:prstGeom>
        </p:spPr>
      </p:pic>
      <p:sp>
        <p:nvSpPr>
          <p:cNvPr id="4" name="矩形 3"/>
          <p:cNvSpPr/>
          <p:nvPr/>
        </p:nvSpPr>
        <p:spPr>
          <a:xfrm>
            <a:off x="2051720" y="3219822"/>
            <a:ext cx="1080120" cy="288032"/>
          </a:xfrm>
          <a:prstGeom prst="rec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直接箭头连接符 7"/>
          <p:cNvCxnSpPr/>
          <p:nvPr/>
        </p:nvCxnSpPr>
        <p:spPr>
          <a:xfrm flipH="1" flipV="1">
            <a:off x="3131840" y="3435846"/>
            <a:ext cx="936104" cy="43204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bg1"/>
                </a:solidFill>
              </a:rPr>
              <a:t>点击右上角“添加课程”</a:t>
            </a:r>
            <a:endParaRPr lang="zh-CN" altLang="en-US" dirty="0">
              <a:solidFill>
                <a:schemeClr val="bg1"/>
              </a:solidFill>
            </a:endParaRPr>
          </a:p>
        </p:txBody>
      </p:sp>
      <p:pic>
        <p:nvPicPr>
          <p:cNvPr id="282626" name="Picture 2"/>
          <p:cNvPicPr>
            <a:picLocks noGrp="1" noChangeAspect="1" noChangeArrowheads="1"/>
          </p:cNvPicPr>
          <p:nvPr>
            <p:ph idx="1"/>
          </p:nvPr>
        </p:nvPicPr>
        <p:blipFill>
          <a:blip r:embed="rId1" cstate="print"/>
          <a:srcRect/>
          <a:stretch>
            <a:fillRect/>
          </a:stretch>
        </p:blipFill>
        <p:spPr bwMode="auto">
          <a:xfrm>
            <a:off x="1032835" y="1200150"/>
            <a:ext cx="7078330" cy="3394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bg1"/>
                </a:solidFill>
              </a:rPr>
              <a:t>点击课程右下角的“报名”</a:t>
            </a:r>
            <a:endParaRPr lang="zh-CN" altLang="en-US" dirty="0">
              <a:solidFill>
                <a:schemeClr val="bg1"/>
              </a:solidFill>
            </a:endParaRPr>
          </a:p>
        </p:txBody>
      </p:sp>
      <p:pic>
        <p:nvPicPr>
          <p:cNvPr id="283650" name="Picture 2"/>
          <p:cNvPicPr>
            <a:picLocks noGrp="1" noChangeAspect="1" noChangeArrowheads="1"/>
          </p:cNvPicPr>
          <p:nvPr>
            <p:ph idx="1"/>
          </p:nvPr>
        </p:nvPicPr>
        <p:blipFill rotWithShape="1">
          <a:blip r:embed="rId1" cstate="print"/>
          <a:srcRect t="4345"/>
          <a:stretch>
            <a:fillRect/>
          </a:stretch>
        </p:blipFill>
        <p:spPr bwMode="auto">
          <a:xfrm>
            <a:off x="1350465" y="1347614"/>
            <a:ext cx="6443070" cy="3246611"/>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NGQzMzM5Y2Y5NGEyMGExYTRlNjFkYzczZDgwNDk0MjMifQ=="/>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ln w="18415" cmpd="sng">
              <a:solidFill>
                <a:srgbClr val="FFFFFF"/>
              </a:solidFill>
              <a:prstDash val="solid"/>
            </a:ln>
            <a:solidFill>
              <a:srgbClr val="FFFFFF"/>
            </a:solidFill>
            <a:effectLst>
              <a:outerShdw blurRad="63500" dir="3600000" algn="tl" rotWithShape="0">
                <a:srgbClr val="000000">
                  <a:alpha val="70000"/>
                </a:srgbClr>
              </a:outerShdw>
            </a:effectLst>
          </a:defRPr>
        </a:defPPr>
      </a:lstStyle>
      <a:style>
        <a:lnRef idx="1">
          <a:schemeClr val="accent1"/>
        </a:lnRef>
        <a:fillRef idx="0">
          <a:schemeClr val="accent1"/>
        </a:fillRef>
        <a:effectRef idx="0">
          <a:schemeClr val="accent1"/>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4400"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4400"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4400"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Light">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自定义设计方案">
  <a:themeElements>
    <a:clrScheme name="6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entury Schoolbook"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entury Schoolbook" pitchFamily="18" charset="0"/>
            <a:ea typeface="宋体" panose="02010600030101010101" pitchFamily="2" charset="-122"/>
          </a:defRPr>
        </a:defPPr>
      </a:lstStyle>
    </a:lnDef>
  </a:objectDefaults>
  <a:extraClrSchemeLst>
    <a:extraClrScheme>
      <a:clrScheme name="6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WPS 演示</Application>
  <PresentationFormat>全屏显示(16:9)</PresentationFormat>
  <Paragraphs>91</Paragraphs>
  <Slides>24</Slides>
  <Notes>9</Notes>
  <HiddenSlides>0</HiddenSlides>
  <MMClips>0</MMClips>
  <ScaleCrop>false</ScaleCrop>
  <HeadingPairs>
    <vt:vector size="8" baseType="variant">
      <vt:variant>
        <vt:lpstr>已用的字体</vt:lpstr>
      </vt:variant>
      <vt:variant>
        <vt:i4>28</vt:i4>
      </vt:variant>
      <vt:variant>
        <vt:lpstr>主题</vt:lpstr>
      </vt:variant>
      <vt:variant>
        <vt:i4>9</vt:i4>
      </vt:variant>
      <vt:variant>
        <vt:lpstr>嵌入 OLE 服务器</vt:lpstr>
      </vt:variant>
      <vt:variant>
        <vt:i4>0</vt:i4>
      </vt:variant>
      <vt:variant>
        <vt:lpstr>幻灯片标题</vt:lpstr>
      </vt:variant>
      <vt:variant>
        <vt:i4>24</vt:i4>
      </vt:variant>
    </vt:vector>
  </HeadingPairs>
  <TitlesOfParts>
    <vt:vector size="61" baseType="lpstr">
      <vt:lpstr>Arial</vt:lpstr>
      <vt:lpstr>宋体</vt:lpstr>
      <vt:lpstr>Wingdings</vt:lpstr>
      <vt:lpstr>Segoe UI Light</vt:lpstr>
      <vt:lpstr>メイリオ</vt:lpstr>
      <vt:lpstr>Segoe UI</vt:lpstr>
      <vt:lpstr>Segoe UI</vt:lpstr>
      <vt:lpstr>Calibri</vt:lpstr>
      <vt:lpstr>Century Schoolbook</vt:lpstr>
      <vt:lpstr>ksdb</vt:lpstr>
      <vt:lpstr>Times New Roman</vt:lpstr>
      <vt:lpstr>Verdana</vt:lpstr>
      <vt:lpstr>微软雅黑</vt:lpstr>
      <vt:lpstr>Wingdings 2</vt:lpstr>
      <vt:lpstr>Wingdings</vt:lpstr>
      <vt:lpstr>Arial</vt:lpstr>
      <vt:lpstr>华文细黑</vt:lpstr>
      <vt:lpstr>Vrinda</vt:lpstr>
      <vt:lpstr>Segoe UI Symbol</vt:lpstr>
      <vt:lpstr>Heiti SC Light</vt:lpstr>
      <vt:lpstr>幼圆</vt:lpstr>
      <vt:lpstr>Arial Unicode MS</vt:lpstr>
      <vt:lpstr>黑体</vt:lpstr>
      <vt:lpstr>Bodoni MT Black</vt:lpstr>
      <vt:lpstr>Bell MT</vt:lpstr>
      <vt:lpstr>华文仿宋</vt:lpstr>
      <vt:lpstr>Yu Gothic</vt:lpstr>
      <vt:lpstr>仿宋</vt:lpstr>
      <vt:lpstr>Office 主题​​</vt:lpstr>
      <vt:lpstr>MS1444_Windows Azure Template 16x9_r08a</vt:lpstr>
      <vt:lpstr>1_MS1444_Windows Azure Template 16x9_r08a</vt:lpstr>
      <vt:lpstr>2_MS1444_Windows Azure Template 16x9_r08a</vt:lpstr>
      <vt:lpstr>自定义设计方案</vt:lpstr>
      <vt:lpstr>1_OfficeLight</vt:lpstr>
      <vt:lpstr>自定义设计</vt:lpstr>
      <vt:lpstr>1_自定义设计</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点击右上角“添加课程”</vt:lpstr>
      <vt:lpstr>点击课程右下角的“报名”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点击首页左上角的人物头像，选择“其它登陆方式”，输入校名、工号/学号、密码是：初次登陆是s654321s，非初次登陆是学习通的密码。</vt:lpstr>
      <vt:lpstr>在“账号管理” 页面确认是否登陆正确：有且仅有“东华理工大学长江学院，学号/工号，且没有 “未认证”</vt:lpstr>
      <vt:lpstr>PowerPoint 演示文稿</vt:lpstr>
      <vt:lpstr>PowerPoint 演示文稿</vt:lpstr>
      <vt:lpstr>PowerPoint 演示文稿</vt:lpstr>
      <vt:lpstr>PowerPoint 演示文稿</vt:lpstr>
      <vt:lpstr>PowerPoint 演示文稿</vt:lpstr>
      <vt:lpstr>我的联系方式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2013</dc:creator>
  <cp:lastModifiedBy>MyPC</cp:lastModifiedBy>
  <cp:revision>393</cp:revision>
  <dcterms:created xsi:type="dcterms:W3CDTF">2013-02-19T06:10:00Z</dcterms:created>
  <dcterms:modified xsi:type="dcterms:W3CDTF">2023-10-11T03:34:07Z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B7DABBD165E242FBA50E97B41CC93B19_12</vt:lpwstr>
  </property>
</Properties>
</file>